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6C6782-2689-4189-9DED-5CE057F72336}" v="93" dt="2021-07-06T12:03:23.7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3" d="100"/>
          <a:sy n="43" d="100"/>
        </p:scale>
        <p:origin x="7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0896264-F8CC-4964-9956-76FA3F4985C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0698C05-1A3B-40C5-A643-1F51A892FC46}">
      <dgm:prSet/>
      <dgm:spPr/>
      <dgm:t>
        <a:bodyPr/>
        <a:lstStyle/>
        <a:p>
          <a:r>
            <a:rPr lang="fr-FR"/>
            <a:t>Not illegal practice.</a:t>
          </a:r>
          <a:endParaRPr lang="en-US"/>
        </a:p>
      </dgm:t>
    </dgm:pt>
    <dgm:pt modelId="{4D4D2B7D-695F-4127-810E-F867ABD17A2A}" type="parTrans" cxnId="{D3A35E75-4984-4D94-883F-2E4CF3303A7E}">
      <dgm:prSet/>
      <dgm:spPr/>
      <dgm:t>
        <a:bodyPr/>
        <a:lstStyle/>
        <a:p>
          <a:endParaRPr lang="en-US"/>
        </a:p>
      </dgm:t>
    </dgm:pt>
    <dgm:pt modelId="{934DCDD8-C387-4B36-A809-B112D84506A0}" type="sibTrans" cxnId="{D3A35E75-4984-4D94-883F-2E4CF3303A7E}">
      <dgm:prSet/>
      <dgm:spPr/>
      <dgm:t>
        <a:bodyPr/>
        <a:lstStyle/>
        <a:p>
          <a:endParaRPr lang="en-US"/>
        </a:p>
      </dgm:t>
    </dgm:pt>
    <dgm:pt modelId="{EA73E095-E668-488D-A030-7D705FD0A1B7}">
      <dgm:prSet/>
      <dgm:spPr/>
      <dgm:t>
        <a:bodyPr/>
        <a:lstStyle/>
        <a:p>
          <a:r>
            <a:rPr lang="fr-FR" dirty="0" err="1"/>
            <a:t>Avoiding</a:t>
          </a:r>
          <a:r>
            <a:rPr lang="fr-FR" dirty="0"/>
            <a:t> taxes </a:t>
          </a:r>
          <a:r>
            <a:rPr lang="fr-FR" dirty="0" err="1"/>
            <a:t>using</a:t>
          </a:r>
          <a:r>
            <a:rPr lang="fr-FR" dirty="0"/>
            <a:t> the </a:t>
          </a:r>
          <a:r>
            <a:rPr lang="fr-FR" dirty="0" err="1"/>
            <a:t>law</a:t>
          </a:r>
          <a:r>
            <a:rPr lang="fr-FR" dirty="0"/>
            <a:t> and </a:t>
          </a:r>
          <a:r>
            <a:rPr lang="fr-FR" dirty="0" err="1"/>
            <a:t>its</a:t>
          </a:r>
          <a:r>
            <a:rPr lang="fr-FR" dirty="0"/>
            <a:t> </a:t>
          </a:r>
          <a:r>
            <a:rPr lang="fr-FR" dirty="0" err="1"/>
            <a:t>ambiguities</a:t>
          </a:r>
          <a:r>
            <a:rPr lang="fr-FR" dirty="0"/>
            <a:t>.</a:t>
          </a:r>
          <a:endParaRPr lang="en-US" dirty="0"/>
        </a:p>
      </dgm:t>
    </dgm:pt>
    <dgm:pt modelId="{B84EFAAF-AEDA-41B0-B302-9AE1E82A1195}" type="parTrans" cxnId="{03FF3914-B6D0-4029-AEA5-EBDCF1228171}">
      <dgm:prSet/>
      <dgm:spPr/>
      <dgm:t>
        <a:bodyPr/>
        <a:lstStyle/>
        <a:p>
          <a:endParaRPr lang="en-US"/>
        </a:p>
      </dgm:t>
    </dgm:pt>
    <dgm:pt modelId="{94F7C244-1B60-4CF6-A5DB-E924D77C8B61}" type="sibTrans" cxnId="{03FF3914-B6D0-4029-AEA5-EBDCF1228171}">
      <dgm:prSet/>
      <dgm:spPr/>
      <dgm:t>
        <a:bodyPr/>
        <a:lstStyle/>
        <a:p>
          <a:endParaRPr lang="en-US"/>
        </a:p>
      </dgm:t>
    </dgm:pt>
    <dgm:pt modelId="{C31595EA-BC12-44A3-8E2F-B6A1F10236C0}">
      <dgm:prSet/>
      <dgm:spPr/>
      <dgm:t>
        <a:bodyPr/>
        <a:lstStyle/>
        <a:p>
          <a:r>
            <a:rPr lang="fr-FR"/>
            <a:t>Allows to reduce revenues declared to tax services.</a:t>
          </a:r>
          <a:endParaRPr lang="en-US"/>
        </a:p>
      </dgm:t>
    </dgm:pt>
    <dgm:pt modelId="{15BB2E3A-5512-45B6-BDDE-EC4F84A73E0E}" type="parTrans" cxnId="{78D5543A-6C40-4C4D-AD0D-E5D52473F708}">
      <dgm:prSet/>
      <dgm:spPr/>
      <dgm:t>
        <a:bodyPr/>
        <a:lstStyle/>
        <a:p>
          <a:endParaRPr lang="en-US"/>
        </a:p>
      </dgm:t>
    </dgm:pt>
    <dgm:pt modelId="{E0205C90-D24C-4E92-82AF-B1A0E9910E46}" type="sibTrans" cxnId="{78D5543A-6C40-4C4D-AD0D-E5D52473F708}">
      <dgm:prSet/>
      <dgm:spPr/>
      <dgm:t>
        <a:bodyPr/>
        <a:lstStyle/>
        <a:p>
          <a:endParaRPr lang="en-US"/>
        </a:p>
      </dgm:t>
    </dgm:pt>
    <dgm:pt modelId="{6F7318C8-8AC8-4F0B-81A0-A6427F69E2CE}">
      <dgm:prSet/>
      <dgm:spPr/>
      <dgm:t>
        <a:bodyPr/>
        <a:lstStyle/>
        <a:p>
          <a:r>
            <a:rPr lang="fr-FR"/>
            <a:t>Still is an abusive behaviour towards law.</a:t>
          </a:r>
          <a:endParaRPr lang="en-US"/>
        </a:p>
      </dgm:t>
    </dgm:pt>
    <dgm:pt modelId="{D2EDEAE2-21C4-46C5-80F6-43958C7F2F0C}" type="parTrans" cxnId="{86DFE248-CAFE-4036-AEA7-F29C6611683C}">
      <dgm:prSet/>
      <dgm:spPr/>
      <dgm:t>
        <a:bodyPr/>
        <a:lstStyle/>
        <a:p>
          <a:endParaRPr lang="en-US"/>
        </a:p>
      </dgm:t>
    </dgm:pt>
    <dgm:pt modelId="{8E57A66F-E667-41A9-BF0F-AD8449A32621}" type="sibTrans" cxnId="{86DFE248-CAFE-4036-AEA7-F29C6611683C}">
      <dgm:prSet/>
      <dgm:spPr/>
      <dgm:t>
        <a:bodyPr/>
        <a:lstStyle/>
        <a:p>
          <a:endParaRPr lang="en-US"/>
        </a:p>
      </dgm:t>
    </dgm:pt>
    <dgm:pt modelId="{741EFA37-23C3-4411-A8FE-B6795FE1B8EC}" type="pres">
      <dgm:prSet presAssocID="{60896264-F8CC-4964-9956-76FA3F4985C8}" presName="linear" presStyleCnt="0">
        <dgm:presLayoutVars>
          <dgm:animLvl val="lvl"/>
          <dgm:resizeHandles val="exact"/>
        </dgm:presLayoutVars>
      </dgm:prSet>
      <dgm:spPr/>
    </dgm:pt>
    <dgm:pt modelId="{D3F551E6-0789-44B3-9934-156D9FBE749E}" type="pres">
      <dgm:prSet presAssocID="{A0698C05-1A3B-40C5-A643-1F51A892FC46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A09010A-7C21-4579-B9DE-2A867EC1866B}" type="pres">
      <dgm:prSet presAssocID="{934DCDD8-C387-4B36-A809-B112D84506A0}" presName="spacer" presStyleCnt="0"/>
      <dgm:spPr/>
    </dgm:pt>
    <dgm:pt modelId="{1200FD7A-C872-4378-9803-A577E6F709EF}" type="pres">
      <dgm:prSet presAssocID="{EA73E095-E668-488D-A030-7D705FD0A1B7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6692D65-2A29-4935-96F8-F4538067D6C6}" type="pres">
      <dgm:prSet presAssocID="{94F7C244-1B60-4CF6-A5DB-E924D77C8B61}" presName="spacer" presStyleCnt="0"/>
      <dgm:spPr/>
    </dgm:pt>
    <dgm:pt modelId="{E4B48582-DB15-4142-8C95-3BC0F8FFAB49}" type="pres">
      <dgm:prSet presAssocID="{C31595EA-BC12-44A3-8E2F-B6A1F10236C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D8057EE-A91A-41DD-8C0A-40DD24CFD65A}" type="pres">
      <dgm:prSet presAssocID="{E0205C90-D24C-4E92-82AF-B1A0E9910E46}" presName="spacer" presStyleCnt="0"/>
      <dgm:spPr/>
    </dgm:pt>
    <dgm:pt modelId="{5D6935C1-67AA-4913-B8E1-55CD23FED152}" type="pres">
      <dgm:prSet presAssocID="{6F7318C8-8AC8-4F0B-81A0-A6427F69E2C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03FF3914-B6D0-4029-AEA5-EBDCF1228171}" srcId="{60896264-F8CC-4964-9956-76FA3F4985C8}" destId="{EA73E095-E668-488D-A030-7D705FD0A1B7}" srcOrd="1" destOrd="0" parTransId="{B84EFAAF-AEDA-41B0-B302-9AE1E82A1195}" sibTransId="{94F7C244-1B60-4CF6-A5DB-E924D77C8B61}"/>
    <dgm:cxn modelId="{D2EA5715-FDF5-4FC9-A171-616CDA0A89A9}" type="presOf" srcId="{6F7318C8-8AC8-4F0B-81A0-A6427F69E2CE}" destId="{5D6935C1-67AA-4913-B8E1-55CD23FED152}" srcOrd="0" destOrd="0" presId="urn:microsoft.com/office/officeart/2005/8/layout/vList2"/>
    <dgm:cxn modelId="{8C4D8816-E91A-4D44-9A1B-9D22436DC79B}" type="presOf" srcId="{60896264-F8CC-4964-9956-76FA3F4985C8}" destId="{741EFA37-23C3-4411-A8FE-B6795FE1B8EC}" srcOrd="0" destOrd="0" presId="urn:microsoft.com/office/officeart/2005/8/layout/vList2"/>
    <dgm:cxn modelId="{78D5543A-6C40-4C4D-AD0D-E5D52473F708}" srcId="{60896264-F8CC-4964-9956-76FA3F4985C8}" destId="{C31595EA-BC12-44A3-8E2F-B6A1F10236C0}" srcOrd="2" destOrd="0" parTransId="{15BB2E3A-5512-45B6-BDDE-EC4F84A73E0E}" sibTransId="{E0205C90-D24C-4E92-82AF-B1A0E9910E46}"/>
    <dgm:cxn modelId="{86DFE248-CAFE-4036-AEA7-F29C6611683C}" srcId="{60896264-F8CC-4964-9956-76FA3F4985C8}" destId="{6F7318C8-8AC8-4F0B-81A0-A6427F69E2CE}" srcOrd="3" destOrd="0" parTransId="{D2EDEAE2-21C4-46C5-80F6-43958C7F2F0C}" sibTransId="{8E57A66F-E667-41A9-BF0F-AD8449A32621}"/>
    <dgm:cxn modelId="{D3A35E75-4984-4D94-883F-2E4CF3303A7E}" srcId="{60896264-F8CC-4964-9956-76FA3F4985C8}" destId="{A0698C05-1A3B-40C5-A643-1F51A892FC46}" srcOrd="0" destOrd="0" parTransId="{4D4D2B7D-695F-4127-810E-F867ABD17A2A}" sibTransId="{934DCDD8-C387-4B36-A809-B112D84506A0}"/>
    <dgm:cxn modelId="{5EBBB7D0-F2AB-41F7-89C6-782665347F39}" type="presOf" srcId="{A0698C05-1A3B-40C5-A643-1F51A892FC46}" destId="{D3F551E6-0789-44B3-9934-156D9FBE749E}" srcOrd="0" destOrd="0" presId="urn:microsoft.com/office/officeart/2005/8/layout/vList2"/>
    <dgm:cxn modelId="{75BF0FD9-233F-4FD5-A9D4-97944065BC34}" type="presOf" srcId="{EA73E095-E668-488D-A030-7D705FD0A1B7}" destId="{1200FD7A-C872-4378-9803-A577E6F709EF}" srcOrd="0" destOrd="0" presId="urn:microsoft.com/office/officeart/2005/8/layout/vList2"/>
    <dgm:cxn modelId="{BB7E8BDC-8379-447F-8022-9D23A0F196FF}" type="presOf" srcId="{C31595EA-BC12-44A3-8E2F-B6A1F10236C0}" destId="{E4B48582-DB15-4142-8C95-3BC0F8FFAB49}" srcOrd="0" destOrd="0" presId="urn:microsoft.com/office/officeart/2005/8/layout/vList2"/>
    <dgm:cxn modelId="{C8CA60F3-006A-4822-8CE8-AFA4C1AC5B67}" type="presParOf" srcId="{741EFA37-23C3-4411-A8FE-B6795FE1B8EC}" destId="{D3F551E6-0789-44B3-9934-156D9FBE749E}" srcOrd="0" destOrd="0" presId="urn:microsoft.com/office/officeart/2005/8/layout/vList2"/>
    <dgm:cxn modelId="{DA4FF490-A063-456D-AC5B-1C2D4AF1E127}" type="presParOf" srcId="{741EFA37-23C3-4411-A8FE-B6795FE1B8EC}" destId="{7A09010A-7C21-4579-B9DE-2A867EC1866B}" srcOrd="1" destOrd="0" presId="urn:microsoft.com/office/officeart/2005/8/layout/vList2"/>
    <dgm:cxn modelId="{90A5E07A-FDBE-40B6-BDC5-EA986ADBC4F1}" type="presParOf" srcId="{741EFA37-23C3-4411-A8FE-B6795FE1B8EC}" destId="{1200FD7A-C872-4378-9803-A577E6F709EF}" srcOrd="2" destOrd="0" presId="urn:microsoft.com/office/officeart/2005/8/layout/vList2"/>
    <dgm:cxn modelId="{FC98C7B8-A406-4463-B630-5B9E83B9E2AF}" type="presParOf" srcId="{741EFA37-23C3-4411-A8FE-B6795FE1B8EC}" destId="{36692D65-2A29-4935-96F8-F4538067D6C6}" srcOrd="3" destOrd="0" presId="urn:microsoft.com/office/officeart/2005/8/layout/vList2"/>
    <dgm:cxn modelId="{7C902338-8B7D-435C-A3F0-03E9C2D302CC}" type="presParOf" srcId="{741EFA37-23C3-4411-A8FE-B6795FE1B8EC}" destId="{E4B48582-DB15-4142-8C95-3BC0F8FFAB49}" srcOrd="4" destOrd="0" presId="urn:microsoft.com/office/officeart/2005/8/layout/vList2"/>
    <dgm:cxn modelId="{8BBC4EB3-638E-4045-8D8F-FC86BDB78D0C}" type="presParOf" srcId="{741EFA37-23C3-4411-A8FE-B6795FE1B8EC}" destId="{FD8057EE-A91A-41DD-8C0A-40DD24CFD65A}" srcOrd="5" destOrd="0" presId="urn:microsoft.com/office/officeart/2005/8/layout/vList2"/>
    <dgm:cxn modelId="{0F976773-EAA7-48AB-8EF1-AACE6D8D0E7D}" type="presParOf" srcId="{741EFA37-23C3-4411-A8FE-B6795FE1B8EC}" destId="{5D6935C1-67AA-4913-B8E1-55CD23FED152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0B1402-8A20-40C5-960C-47D681C0C424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569110FD-E72F-429E-B333-936BC3BC466A}">
      <dgm:prSet/>
      <dgm:spPr/>
      <dgm:t>
        <a:bodyPr/>
        <a:lstStyle/>
        <a:p>
          <a:r>
            <a:rPr lang="fr-FR"/>
            <a:t>Illegal practice</a:t>
          </a:r>
          <a:endParaRPr lang="en-US"/>
        </a:p>
      </dgm:t>
    </dgm:pt>
    <dgm:pt modelId="{50EF93AC-3FED-483D-9B28-C0884334473F}" type="parTrans" cxnId="{8A6D2D87-AC68-477A-83D0-32ACA3C385CD}">
      <dgm:prSet/>
      <dgm:spPr/>
      <dgm:t>
        <a:bodyPr/>
        <a:lstStyle/>
        <a:p>
          <a:endParaRPr lang="en-US"/>
        </a:p>
      </dgm:t>
    </dgm:pt>
    <dgm:pt modelId="{420CB5CD-2116-4A99-93E4-A80258D17648}" type="sibTrans" cxnId="{8A6D2D87-AC68-477A-83D0-32ACA3C385CD}">
      <dgm:prSet/>
      <dgm:spPr/>
      <dgm:t>
        <a:bodyPr/>
        <a:lstStyle/>
        <a:p>
          <a:endParaRPr lang="en-US"/>
        </a:p>
      </dgm:t>
    </dgm:pt>
    <dgm:pt modelId="{39D42693-1AE4-47C0-9115-FB6B91658FE9}">
      <dgm:prSet/>
      <dgm:spPr/>
      <dgm:t>
        <a:bodyPr/>
        <a:lstStyle/>
        <a:p>
          <a:r>
            <a:rPr lang="fr-FR"/>
            <a:t>Process of hiding a part of revenues to reduce taxes</a:t>
          </a:r>
          <a:endParaRPr lang="en-US"/>
        </a:p>
      </dgm:t>
    </dgm:pt>
    <dgm:pt modelId="{952CD896-9152-41B1-9CDF-5EB82C4363E0}" type="parTrans" cxnId="{AB6D11B4-CEFE-4E61-B27E-7ACA1BD16985}">
      <dgm:prSet/>
      <dgm:spPr/>
      <dgm:t>
        <a:bodyPr/>
        <a:lstStyle/>
        <a:p>
          <a:endParaRPr lang="en-US"/>
        </a:p>
      </dgm:t>
    </dgm:pt>
    <dgm:pt modelId="{CD240219-F0F8-4B02-8B2D-745D539E83A8}" type="sibTrans" cxnId="{AB6D11B4-CEFE-4E61-B27E-7ACA1BD16985}">
      <dgm:prSet/>
      <dgm:spPr/>
      <dgm:t>
        <a:bodyPr/>
        <a:lstStyle/>
        <a:p>
          <a:endParaRPr lang="en-US"/>
        </a:p>
      </dgm:t>
    </dgm:pt>
    <dgm:pt modelId="{0B217C55-BC88-4405-AD57-5D4D613B13BC}">
      <dgm:prSet/>
      <dgm:spPr/>
      <dgm:t>
        <a:bodyPr/>
        <a:lstStyle/>
        <a:p>
          <a:r>
            <a:rPr lang="fr-FR"/>
            <a:t>Can be voluntary or the result of an error</a:t>
          </a:r>
          <a:endParaRPr lang="en-US"/>
        </a:p>
      </dgm:t>
    </dgm:pt>
    <dgm:pt modelId="{74BE72E0-7DF6-4DAC-9579-E1AC8D3138B9}" type="parTrans" cxnId="{4ED6B17F-2E6E-4175-AC2F-9DF11F7E2795}">
      <dgm:prSet/>
      <dgm:spPr/>
      <dgm:t>
        <a:bodyPr/>
        <a:lstStyle/>
        <a:p>
          <a:endParaRPr lang="en-US"/>
        </a:p>
      </dgm:t>
    </dgm:pt>
    <dgm:pt modelId="{FE591713-E3E3-4AED-929C-5350DF803E1D}" type="sibTrans" cxnId="{4ED6B17F-2E6E-4175-AC2F-9DF11F7E2795}">
      <dgm:prSet/>
      <dgm:spPr/>
      <dgm:t>
        <a:bodyPr/>
        <a:lstStyle/>
        <a:p>
          <a:endParaRPr lang="en-US"/>
        </a:p>
      </dgm:t>
    </dgm:pt>
    <dgm:pt modelId="{D097AA76-E142-4AB5-B1E1-2C727FAB18A4}">
      <dgm:prSet/>
      <dgm:spPr/>
      <dgm:t>
        <a:bodyPr/>
        <a:lstStyle/>
        <a:p>
          <a:r>
            <a:rPr lang="fr-FR"/>
            <a:t>Subject to penalties from tax services</a:t>
          </a:r>
          <a:endParaRPr lang="en-US"/>
        </a:p>
      </dgm:t>
    </dgm:pt>
    <dgm:pt modelId="{40679D36-B63C-46F6-BC7B-30A36DF05ADB}" type="parTrans" cxnId="{8B4EA58F-0A2D-400F-9AF1-A24B8A8D6EC0}">
      <dgm:prSet/>
      <dgm:spPr/>
      <dgm:t>
        <a:bodyPr/>
        <a:lstStyle/>
        <a:p>
          <a:endParaRPr lang="en-US"/>
        </a:p>
      </dgm:t>
    </dgm:pt>
    <dgm:pt modelId="{7DD10B4C-D8D3-439F-8BAB-B64446FEAECA}" type="sibTrans" cxnId="{8B4EA58F-0A2D-400F-9AF1-A24B8A8D6EC0}">
      <dgm:prSet/>
      <dgm:spPr/>
      <dgm:t>
        <a:bodyPr/>
        <a:lstStyle/>
        <a:p>
          <a:endParaRPr lang="en-US"/>
        </a:p>
      </dgm:t>
    </dgm:pt>
    <dgm:pt modelId="{6B5B8DC0-DFE4-4938-BF5D-6A416734D7ED}" type="pres">
      <dgm:prSet presAssocID="{F70B1402-8A20-40C5-960C-47D681C0C424}" presName="linear" presStyleCnt="0">
        <dgm:presLayoutVars>
          <dgm:animLvl val="lvl"/>
          <dgm:resizeHandles val="exact"/>
        </dgm:presLayoutVars>
      </dgm:prSet>
      <dgm:spPr/>
    </dgm:pt>
    <dgm:pt modelId="{4451AF2C-1065-4023-B4EE-3104BFAF5900}" type="pres">
      <dgm:prSet presAssocID="{569110FD-E72F-429E-B333-936BC3BC466A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2069EFB-1301-4558-911A-FFEE4F536C99}" type="pres">
      <dgm:prSet presAssocID="{420CB5CD-2116-4A99-93E4-A80258D17648}" presName="spacer" presStyleCnt="0"/>
      <dgm:spPr/>
    </dgm:pt>
    <dgm:pt modelId="{8C27875D-7284-47EC-BA31-0A1E41B175C8}" type="pres">
      <dgm:prSet presAssocID="{39D42693-1AE4-47C0-9115-FB6B91658FE9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55A7950B-5B8E-4271-9C73-E6A049011E73}" type="pres">
      <dgm:prSet presAssocID="{CD240219-F0F8-4B02-8B2D-745D539E83A8}" presName="spacer" presStyleCnt="0"/>
      <dgm:spPr/>
    </dgm:pt>
    <dgm:pt modelId="{F5CA7FF1-D2E4-483B-AE89-BCED18BD8BC7}" type="pres">
      <dgm:prSet presAssocID="{0B217C55-BC88-4405-AD57-5D4D613B13BC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94CB027A-7A2B-4A7B-B1F5-DCCC36FA7ABF}" type="pres">
      <dgm:prSet presAssocID="{FE591713-E3E3-4AED-929C-5350DF803E1D}" presName="spacer" presStyleCnt="0"/>
      <dgm:spPr/>
    </dgm:pt>
    <dgm:pt modelId="{EB709738-8BA9-4D9F-B5B9-AA4B097A344E}" type="pres">
      <dgm:prSet presAssocID="{D097AA76-E142-4AB5-B1E1-2C727FAB18A4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FDF4C22-6677-4B58-8E95-A483A9F07E91}" type="presOf" srcId="{F70B1402-8A20-40C5-960C-47D681C0C424}" destId="{6B5B8DC0-DFE4-4938-BF5D-6A416734D7ED}" srcOrd="0" destOrd="0" presId="urn:microsoft.com/office/officeart/2005/8/layout/vList2"/>
    <dgm:cxn modelId="{A2FDBF22-168F-4A3E-941D-B1BEAF759AFA}" type="presOf" srcId="{39D42693-1AE4-47C0-9115-FB6B91658FE9}" destId="{8C27875D-7284-47EC-BA31-0A1E41B175C8}" srcOrd="0" destOrd="0" presId="urn:microsoft.com/office/officeart/2005/8/layout/vList2"/>
    <dgm:cxn modelId="{3B863E30-C159-49F3-B661-FD252E72A59E}" type="presOf" srcId="{D097AA76-E142-4AB5-B1E1-2C727FAB18A4}" destId="{EB709738-8BA9-4D9F-B5B9-AA4B097A344E}" srcOrd="0" destOrd="0" presId="urn:microsoft.com/office/officeart/2005/8/layout/vList2"/>
    <dgm:cxn modelId="{A124E565-FF7D-45C1-A3B5-D1097F8DE44A}" type="presOf" srcId="{569110FD-E72F-429E-B333-936BC3BC466A}" destId="{4451AF2C-1065-4023-B4EE-3104BFAF5900}" srcOrd="0" destOrd="0" presId="urn:microsoft.com/office/officeart/2005/8/layout/vList2"/>
    <dgm:cxn modelId="{08283C7C-BEF4-48BA-9627-6A4DD777FEBC}" type="presOf" srcId="{0B217C55-BC88-4405-AD57-5D4D613B13BC}" destId="{F5CA7FF1-D2E4-483B-AE89-BCED18BD8BC7}" srcOrd="0" destOrd="0" presId="urn:microsoft.com/office/officeart/2005/8/layout/vList2"/>
    <dgm:cxn modelId="{4ED6B17F-2E6E-4175-AC2F-9DF11F7E2795}" srcId="{F70B1402-8A20-40C5-960C-47D681C0C424}" destId="{0B217C55-BC88-4405-AD57-5D4D613B13BC}" srcOrd="2" destOrd="0" parTransId="{74BE72E0-7DF6-4DAC-9579-E1AC8D3138B9}" sibTransId="{FE591713-E3E3-4AED-929C-5350DF803E1D}"/>
    <dgm:cxn modelId="{8A6D2D87-AC68-477A-83D0-32ACA3C385CD}" srcId="{F70B1402-8A20-40C5-960C-47D681C0C424}" destId="{569110FD-E72F-429E-B333-936BC3BC466A}" srcOrd="0" destOrd="0" parTransId="{50EF93AC-3FED-483D-9B28-C0884334473F}" sibTransId="{420CB5CD-2116-4A99-93E4-A80258D17648}"/>
    <dgm:cxn modelId="{8B4EA58F-0A2D-400F-9AF1-A24B8A8D6EC0}" srcId="{F70B1402-8A20-40C5-960C-47D681C0C424}" destId="{D097AA76-E142-4AB5-B1E1-2C727FAB18A4}" srcOrd="3" destOrd="0" parTransId="{40679D36-B63C-46F6-BC7B-30A36DF05ADB}" sibTransId="{7DD10B4C-D8D3-439F-8BAB-B64446FEAECA}"/>
    <dgm:cxn modelId="{AB6D11B4-CEFE-4E61-B27E-7ACA1BD16985}" srcId="{F70B1402-8A20-40C5-960C-47D681C0C424}" destId="{39D42693-1AE4-47C0-9115-FB6B91658FE9}" srcOrd="1" destOrd="0" parTransId="{952CD896-9152-41B1-9CDF-5EB82C4363E0}" sibTransId="{CD240219-F0F8-4B02-8B2D-745D539E83A8}"/>
    <dgm:cxn modelId="{B9A39666-7352-48CC-9548-45BEE6C5896B}" type="presParOf" srcId="{6B5B8DC0-DFE4-4938-BF5D-6A416734D7ED}" destId="{4451AF2C-1065-4023-B4EE-3104BFAF5900}" srcOrd="0" destOrd="0" presId="urn:microsoft.com/office/officeart/2005/8/layout/vList2"/>
    <dgm:cxn modelId="{5B0F96B1-581C-4259-880E-4969E4B43A9C}" type="presParOf" srcId="{6B5B8DC0-DFE4-4938-BF5D-6A416734D7ED}" destId="{A2069EFB-1301-4558-911A-FFEE4F536C99}" srcOrd="1" destOrd="0" presId="urn:microsoft.com/office/officeart/2005/8/layout/vList2"/>
    <dgm:cxn modelId="{2C0F2FEF-5622-422F-88D7-D6A0F6758D0E}" type="presParOf" srcId="{6B5B8DC0-DFE4-4938-BF5D-6A416734D7ED}" destId="{8C27875D-7284-47EC-BA31-0A1E41B175C8}" srcOrd="2" destOrd="0" presId="urn:microsoft.com/office/officeart/2005/8/layout/vList2"/>
    <dgm:cxn modelId="{CBB13849-3FDF-4688-862C-6B2F36DE1451}" type="presParOf" srcId="{6B5B8DC0-DFE4-4938-BF5D-6A416734D7ED}" destId="{55A7950B-5B8E-4271-9C73-E6A049011E73}" srcOrd="3" destOrd="0" presId="urn:microsoft.com/office/officeart/2005/8/layout/vList2"/>
    <dgm:cxn modelId="{1BDF6896-F041-435F-BF52-E904D9EE1B8E}" type="presParOf" srcId="{6B5B8DC0-DFE4-4938-BF5D-6A416734D7ED}" destId="{F5CA7FF1-D2E4-483B-AE89-BCED18BD8BC7}" srcOrd="4" destOrd="0" presId="urn:microsoft.com/office/officeart/2005/8/layout/vList2"/>
    <dgm:cxn modelId="{520665CA-190B-4980-B236-FB1AA5F82031}" type="presParOf" srcId="{6B5B8DC0-DFE4-4938-BF5D-6A416734D7ED}" destId="{94CB027A-7A2B-4A7B-B1F5-DCCC36FA7ABF}" srcOrd="5" destOrd="0" presId="urn:microsoft.com/office/officeart/2005/8/layout/vList2"/>
    <dgm:cxn modelId="{AB1941A1-0DB1-4217-8A83-CB7A5EB9F9E9}" type="presParOf" srcId="{6B5B8DC0-DFE4-4938-BF5D-6A416734D7ED}" destId="{EB709738-8BA9-4D9F-B5B9-AA4B097A344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B75BD98-D878-4F8E-8F62-D02681768168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0778754-D384-4F15-A36B-7DE9E67A94FF}">
      <dgm:prSet/>
      <dgm:spPr/>
      <dgm:t>
        <a:bodyPr/>
        <a:lstStyle/>
        <a:p>
          <a:r>
            <a:rPr lang="fr-FR" b="1" dirty="0"/>
            <a:t>Process</a:t>
          </a:r>
          <a:r>
            <a:rPr lang="fr-FR" dirty="0"/>
            <a:t>: </a:t>
          </a:r>
          <a:r>
            <a:rPr lang="fr-FR" dirty="0" err="1"/>
            <a:t>Hiding</a:t>
          </a:r>
          <a:r>
            <a:rPr lang="fr-FR" dirty="0"/>
            <a:t> </a:t>
          </a:r>
          <a:r>
            <a:rPr lang="fr-FR" dirty="0" err="1"/>
            <a:t>accounts</a:t>
          </a:r>
          <a:r>
            <a:rPr lang="fr-FR" dirty="0"/>
            <a:t> </a:t>
          </a:r>
          <a:r>
            <a:rPr lang="fr-FR" dirty="0" err="1"/>
            <a:t>located</a:t>
          </a:r>
          <a:r>
            <a:rPr lang="fr-FR" dirty="0"/>
            <a:t> in </a:t>
          </a:r>
          <a:r>
            <a:rPr lang="fr-FR" dirty="0" err="1"/>
            <a:t>foreign</a:t>
          </a:r>
          <a:r>
            <a:rPr lang="fr-FR" dirty="0"/>
            <a:t> countries to </a:t>
          </a:r>
          <a:r>
            <a:rPr lang="fr-FR" dirty="0" err="1"/>
            <a:t>tax</a:t>
          </a:r>
          <a:r>
            <a:rPr lang="fr-FR" dirty="0"/>
            <a:t> services.</a:t>
          </a:r>
          <a:endParaRPr lang="en-US" dirty="0"/>
        </a:p>
      </dgm:t>
    </dgm:pt>
    <dgm:pt modelId="{B42D06BD-D096-4BF5-8CED-A227FD5C8476}" type="parTrans" cxnId="{917E6D97-9FC7-4B01-BA9F-B51C16A3C21D}">
      <dgm:prSet/>
      <dgm:spPr/>
      <dgm:t>
        <a:bodyPr/>
        <a:lstStyle/>
        <a:p>
          <a:endParaRPr lang="en-US"/>
        </a:p>
      </dgm:t>
    </dgm:pt>
    <dgm:pt modelId="{44AFAE1C-222A-4D24-A3FB-5692192E4517}" type="sibTrans" cxnId="{917E6D97-9FC7-4B01-BA9F-B51C16A3C21D}">
      <dgm:prSet/>
      <dgm:spPr/>
      <dgm:t>
        <a:bodyPr/>
        <a:lstStyle/>
        <a:p>
          <a:endParaRPr lang="en-US"/>
        </a:p>
      </dgm:t>
    </dgm:pt>
    <dgm:pt modelId="{6DFCD8EA-92AD-4CC8-BA49-2EA64B720259}">
      <dgm:prSet/>
      <dgm:spPr/>
      <dgm:t>
        <a:bodyPr/>
        <a:lstStyle/>
        <a:p>
          <a:r>
            <a:rPr lang="fr-FR">
              <a:sym typeface="Wingdings" panose="05000000000000000000" pitchFamily="2" charset="2"/>
            </a:rPr>
            <a:t></a:t>
          </a:r>
          <a:r>
            <a:rPr lang="fr-FR"/>
            <a:t> In France, 91% people caught by tax services declared to have been domiciliated in Switzerland.</a:t>
          </a:r>
          <a:endParaRPr lang="en-US"/>
        </a:p>
      </dgm:t>
    </dgm:pt>
    <dgm:pt modelId="{E46F3803-452E-4D10-BA8E-F2B6BFF120DB}" type="parTrans" cxnId="{F0DF6A2D-95C0-4383-95C3-DEEE5D5C92FF}">
      <dgm:prSet/>
      <dgm:spPr/>
      <dgm:t>
        <a:bodyPr/>
        <a:lstStyle/>
        <a:p>
          <a:endParaRPr lang="en-US"/>
        </a:p>
      </dgm:t>
    </dgm:pt>
    <dgm:pt modelId="{E117179C-D49A-4EAE-A28A-F6865E7737B5}" type="sibTrans" cxnId="{F0DF6A2D-95C0-4383-95C3-DEEE5D5C92FF}">
      <dgm:prSet/>
      <dgm:spPr/>
      <dgm:t>
        <a:bodyPr/>
        <a:lstStyle/>
        <a:p>
          <a:endParaRPr lang="en-US"/>
        </a:p>
      </dgm:t>
    </dgm:pt>
    <dgm:pt modelId="{188A6A04-4237-490A-91B5-05BD4EFBFC75}" type="pres">
      <dgm:prSet presAssocID="{4B75BD98-D878-4F8E-8F62-D02681768168}" presName="linear" presStyleCnt="0">
        <dgm:presLayoutVars>
          <dgm:animLvl val="lvl"/>
          <dgm:resizeHandles val="exact"/>
        </dgm:presLayoutVars>
      </dgm:prSet>
      <dgm:spPr/>
    </dgm:pt>
    <dgm:pt modelId="{311E2066-F215-4650-93E9-2D0D82F62057}" type="pres">
      <dgm:prSet presAssocID="{A0778754-D384-4F15-A36B-7DE9E67A94FF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58DD67D1-CEE6-4F1E-A932-A6B30A12B665}" type="pres">
      <dgm:prSet presAssocID="{44AFAE1C-222A-4D24-A3FB-5692192E4517}" presName="spacer" presStyleCnt="0"/>
      <dgm:spPr/>
    </dgm:pt>
    <dgm:pt modelId="{F58C77EC-CE2A-4ED2-841D-8DD74008B89E}" type="pres">
      <dgm:prSet presAssocID="{6DFCD8EA-92AD-4CC8-BA49-2EA64B720259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F0DF6A2D-95C0-4383-95C3-DEEE5D5C92FF}" srcId="{4B75BD98-D878-4F8E-8F62-D02681768168}" destId="{6DFCD8EA-92AD-4CC8-BA49-2EA64B720259}" srcOrd="1" destOrd="0" parTransId="{E46F3803-452E-4D10-BA8E-F2B6BFF120DB}" sibTransId="{E117179C-D49A-4EAE-A28A-F6865E7737B5}"/>
    <dgm:cxn modelId="{3FF0643A-ABF4-469B-8E20-DE3785C3F118}" type="presOf" srcId="{A0778754-D384-4F15-A36B-7DE9E67A94FF}" destId="{311E2066-F215-4650-93E9-2D0D82F62057}" srcOrd="0" destOrd="0" presId="urn:microsoft.com/office/officeart/2005/8/layout/vList2"/>
    <dgm:cxn modelId="{9DD81A82-25AE-4FBE-A4A5-0723B316AFC3}" type="presOf" srcId="{4B75BD98-D878-4F8E-8F62-D02681768168}" destId="{188A6A04-4237-490A-91B5-05BD4EFBFC75}" srcOrd="0" destOrd="0" presId="urn:microsoft.com/office/officeart/2005/8/layout/vList2"/>
    <dgm:cxn modelId="{917E6D97-9FC7-4B01-BA9F-B51C16A3C21D}" srcId="{4B75BD98-D878-4F8E-8F62-D02681768168}" destId="{A0778754-D384-4F15-A36B-7DE9E67A94FF}" srcOrd="0" destOrd="0" parTransId="{B42D06BD-D096-4BF5-8CED-A227FD5C8476}" sibTransId="{44AFAE1C-222A-4D24-A3FB-5692192E4517}"/>
    <dgm:cxn modelId="{1F8B2FFF-13E1-442E-A831-2B194596C7BB}" type="presOf" srcId="{6DFCD8EA-92AD-4CC8-BA49-2EA64B720259}" destId="{F58C77EC-CE2A-4ED2-841D-8DD74008B89E}" srcOrd="0" destOrd="0" presId="urn:microsoft.com/office/officeart/2005/8/layout/vList2"/>
    <dgm:cxn modelId="{6DAC0443-7D63-452B-B226-794E8908B884}" type="presParOf" srcId="{188A6A04-4237-490A-91B5-05BD4EFBFC75}" destId="{311E2066-F215-4650-93E9-2D0D82F62057}" srcOrd="0" destOrd="0" presId="urn:microsoft.com/office/officeart/2005/8/layout/vList2"/>
    <dgm:cxn modelId="{58C43D46-5E1A-4971-BF7A-8DCDF3371472}" type="presParOf" srcId="{188A6A04-4237-490A-91B5-05BD4EFBFC75}" destId="{58DD67D1-CEE6-4F1E-A932-A6B30A12B665}" srcOrd="1" destOrd="0" presId="urn:microsoft.com/office/officeart/2005/8/layout/vList2"/>
    <dgm:cxn modelId="{604CF990-A895-4C58-B399-9BF4B69D4B9D}" type="presParOf" srcId="{188A6A04-4237-490A-91B5-05BD4EFBFC75}" destId="{F58C77EC-CE2A-4ED2-841D-8DD74008B89E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31FCC4-D7DE-410B-8092-63A46D008AA1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539D332-0FF1-49B2-AEAC-AED42B697316}">
      <dgm:prSet/>
      <dgm:spPr/>
      <dgm:t>
        <a:bodyPr/>
        <a:lstStyle/>
        <a:p>
          <a:r>
            <a:rPr lang="fr-FR"/>
            <a:t>Every year it represents around 100 billion euros in France.</a:t>
          </a:r>
          <a:endParaRPr lang="en-US"/>
        </a:p>
      </dgm:t>
    </dgm:pt>
    <dgm:pt modelId="{56C42B47-638D-40C8-B876-5607636674F5}" type="parTrans" cxnId="{BDFC7B08-BB32-4A81-9EF3-593EA17EDBC8}">
      <dgm:prSet/>
      <dgm:spPr/>
      <dgm:t>
        <a:bodyPr/>
        <a:lstStyle/>
        <a:p>
          <a:endParaRPr lang="en-US"/>
        </a:p>
      </dgm:t>
    </dgm:pt>
    <dgm:pt modelId="{E15EC2DD-1448-4FF4-8CBE-EA3982853175}" type="sibTrans" cxnId="{BDFC7B08-BB32-4A81-9EF3-593EA17EDBC8}">
      <dgm:prSet/>
      <dgm:spPr/>
      <dgm:t>
        <a:bodyPr/>
        <a:lstStyle/>
        <a:p>
          <a:endParaRPr lang="en-US"/>
        </a:p>
      </dgm:t>
    </dgm:pt>
    <dgm:pt modelId="{DA1A1275-8553-48B5-8B97-518DA1C4B043}">
      <dgm:prSet/>
      <dgm:spPr/>
      <dgm:t>
        <a:bodyPr/>
        <a:lstStyle/>
        <a:p>
          <a:r>
            <a:rPr lang="fr-FR"/>
            <a:t>It is the budget for education.</a:t>
          </a:r>
          <a:endParaRPr lang="en-US"/>
        </a:p>
      </dgm:t>
    </dgm:pt>
    <dgm:pt modelId="{579AFF2C-32DE-45A5-87F0-CB7A3E4E1769}" type="parTrans" cxnId="{5BA68126-4E28-4F19-9119-5638246B07C0}">
      <dgm:prSet/>
      <dgm:spPr/>
      <dgm:t>
        <a:bodyPr/>
        <a:lstStyle/>
        <a:p>
          <a:endParaRPr lang="en-US"/>
        </a:p>
      </dgm:t>
    </dgm:pt>
    <dgm:pt modelId="{21392D23-AD16-45FA-9913-01457C521DBB}" type="sibTrans" cxnId="{5BA68126-4E28-4F19-9119-5638246B07C0}">
      <dgm:prSet/>
      <dgm:spPr/>
      <dgm:t>
        <a:bodyPr/>
        <a:lstStyle/>
        <a:p>
          <a:endParaRPr lang="en-US"/>
        </a:p>
      </dgm:t>
    </dgm:pt>
    <dgm:pt modelId="{DCFC6B47-3EC9-42D7-B276-BC824AD5D8D2}">
      <dgm:prSet/>
      <dgm:spPr/>
      <dgm:t>
        <a:bodyPr/>
        <a:lstStyle/>
        <a:p>
          <a:r>
            <a:rPr lang="fr-FR"/>
            <a:t>As a result: French budget deficit= 83 billion euros</a:t>
          </a:r>
          <a:endParaRPr lang="en-US"/>
        </a:p>
      </dgm:t>
    </dgm:pt>
    <dgm:pt modelId="{B586E79D-D69E-46B7-815E-C25483175373}" type="parTrans" cxnId="{7B534ECB-8A29-4872-B5BC-2CCAFD123C74}">
      <dgm:prSet/>
      <dgm:spPr/>
      <dgm:t>
        <a:bodyPr/>
        <a:lstStyle/>
        <a:p>
          <a:endParaRPr lang="en-US"/>
        </a:p>
      </dgm:t>
    </dgm:pt>
    <dgm:pt modelId="{583054F3-E05D-493C-9AB7-FD07CF0460EB}" type="sibTrans" cxnId="{7B534ECB-8A29-4872-B5BC-2CCAFD123C74}">
      <dgm:prSet/>
      <dgm:spPr/>
      <dgm:t>
        <a:bodyPr/>
        <a:lstStyle/>
        <a:p>
          <a:endParaRPr lang="en-US"/>
        </a:p>
      </dgm:t>
    </dgm:pt>
    <dgm:pt modelId="{731EEE14-1230-47B4-9413-907575C9122D}" type="pres">
      <dgm:prSet presAssocID="{5531FCC4-D7DE-410B-8092-63A46D008AA1}" presName="linear" presStyleCnt="0">
        <dgm:presLayoutVars>
          <dgm:animLvl val="lvl"/>
          <dgm:resizeHandles val="exact"/>
        </dgm:presLayoutVars>
      </dgm:prSet>
      <dgm:spPr/>
    </dgm:pt>
    <dgm:pt modelId="{6E05C58C-7527-4205-933C-7C6CB26E6827}" type="pres">
      <dgm:prSet presAssocID="{0539D332-0FF1-49B2-AEAC-AED42B697316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43E69908-83EB-4B98-B973-F8BEBB7F94C7}" type="pres">
      <dgm:prSet presAssocID="{E15EC2DD-1448-4FF4-8CBE-EA3982853175}" presName="spacer" presStyleCnt="0"/>
      <dgm:spPr/>
    </dgm:pt>
    <dgm:pt modelId="{71B0B596-13E8-4294-BD26-7C4BD2B56588}" type="pres">
      <dgm:prSet presAssocID="{DA1A1275-8553-48B5-8B97-518DA1C4B04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E890D2D-4AF2-4583-9710-99CE20B3CDA3}" type="pres">
      <dgm:prSet presAssocID="{21392D23-AD16-45FA-9913-01457C521DBB}" presName="spacer" presStyleCnt="0"/>
      <dgm:spPr/>
    </dgm:pt>
    <dgm:pt modelId="{B757DC82-3D48-4C06-8BF6-B41EC5140D56}" type="pres">
      <dgm:prSet presAssocID="{DCFC6B47-3EC9-42D7-B276-BC824AD5D8D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DFC7B08-BB32-4A81-9EF3-593EA17EDBC8}" srcId="{5531FCC4-D7DE-410B-8092-63A46D008AA1}" destId="{0539D332-0FF1-49B2-AEAC-AED42B697316}" srcOrd="0" destOrd="0" parTransId="{56C42B47-638D-40C8-B876-5607636674F5}" sibTransId="{E15EC2DD-1448-4FF4-8CBE-EA3982853175}"/>
    <dgm:cxn modelId="{5BA68126-4E28-4F19-9119-5638246B07C0}" srcId="{5531FCC4-D7DE-410B-8092-63A46D008AA1}" destId="{DA1A1275-8553-48B5-8B97-518DA1C4B043}" srcOrd="1" destOrd="0" parTransId="{579AFF2C-32DE-45A5-87F0-CB7A3E4E1769}" sibTransId="{21392D23-AD16-45FA-9913-01457C521DBB}"/>
    <dgm:cxn modelId="{08689B7D-4737-4158-BDE7-EEC2C7D64436}" type="presOf" srcId="{DCFC6B47-3EC9-42D7-B276-BC824AD5D8D2}" destId="{B757DC82-3D48-4C06-8BF6-B41EC5140D56}" srcOrd="0" destOrd="0" presId="urn:microsoft.com/office/officeart/2005/8/layout/vList2"/>
    <dgm:cxn modelId="{E5882EC0-CDBD-49A0-ABB4-2F37765CB587}" type="presOf" srcId="{5531FCC4-D7DE-410B-8092-63A46D008AA1}" destId="{731EEE14-1230-47B4-9413-907575C9122D}" srcOrd="0" destOrd="0" presId="urn:microsoft.com/office/officeart/2005/8/layout/vList2"/>
    <dgm:cxn modelId="{7B534ECB-8A29-4872-B5BC-2CCAFD123C74}" srcId="{5531FCC4-D7DE-410B-8092-63A46D008AA1}" destId="{DCFC6B47-3EC9-42D7-B276-BC824AD5D8D2}" srcOrd="2" destOrd="0" parTransId="{B586E79D-D69E-46B7-815E-C25483175373}" sibTransId="{583054F3-E05D-493C-9AB7-FD07CF0460EB}"/>
    <dgm:cxn modelId="{302ECAD4-8648-4002-B039-8B134C7F9916}" type="presOf" srcId="{0539D332-0FF1-49B2-AEAC-AED42B697316}" destId="{6E05C58C-7527-4205-933C-7C6CB26E6827}" srcOrd="0" destOrd="0" presId="urn:microsoft.com/office/officeart/2005/8/layout/vList2"/>
    <dgm:cxn modelId="{886D57D7-87C2-4C41-9873-5B392AEB4857}" type="presOf" srcId="{DA1A1275-8553-48B5-8B97-518DA1C4B043}" destId="{71B0B596-13E8-4294-BD26-7C4BD2B56588}" srcOrd="0" destOrd="0" presId="urn:microsoft.com/office/officeart/2005/8/layout/vList2"/>
    <dgm:cxn modelId="{1595430A-061D-416E-9D31-285277CF0549}" type="presParOf" srcId="{731EEE14-1230-47B4-9413-907575C9122D}" destId="{6E05C58C-7527-4205-933C-7C6CB26E6827}" srcOrd="0" destOrd="0" presId="urn:microsoft.com/office/officeart/2005/8/layout/vList2"/>
    <dgm:cxn modelId="{55EB310D-6264-4B22-881E-B4C929F4484B}" type="presParOf" srcId="{731EEE14-1230-47B4-9413-907575C9122D}" destId="{43E69908-83EB-4B98-B973-F8BEBB7F94C7}" srcOrd="1" destOrd="0" presId="urn:microsoft.com/office/officeart/2005/8/layout/vList2"/>
    <dgm:cxn modelId="{0B16F20C-9B97-407D-A796-028218CD5A2B}" type="presParOf" srcId="{731EEE14-1230-47B4-9413-907575C9122D}" destId="{71B0B596-13E8-4294-BD26-7C4BD2B56588}" srcOrd="2" destOrd="0" presId="urn:microsoft.com/office/officeart/2005/8/layout/vList2"/>
    <dgm:cxn modelId="{16B9857F-2932-4FA8-848E-41911954EF8C}" type="presParOf" srcId="{731EEE14-1230-47B4-9413-907575C9122D}" destId="{CE890D2D-4AF2-4583-9710-99CE20B3CDA3}" srcOrd="3" destOrd="0" presId="urn:microsoft.com/office/officeart/2005/8/layout/vList2"/>
    <dgm:cxn modelId="{80400DCE-13E7-428B-A222-589FFD1A70E1}" type="presParOf" srcId="{731EEE14-1230-47B4-9413-907575C9122D}" destId="{B757DC82-3D48-4C06-8BF6-B41EC5140D56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A293D01-15AF-4001-8AF2-912759EF5DC2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2978B5FD-8466-4C53-81BE-74A7A182878D}">
      <dgm:prSet/>
      <dgm:spPr/>
      <dgm:t>
        <a:bodyPr/>
        <a:lstStyle/>
        <a:p>
          <a:r>
            <a:rPr lang="fr-FR"/>
            <a:t>Concerning people from Esscaland and their accounts in foreign countries</a:t>
          </a:r>
          <a:endParaRPr lang="en-US"/>
        </a:p>
      </dgm:t>
    </dgm:pt>
    <dgm:pt modelId="{6E5D9621-3918-488C-85D3-E4A83CCECA8D}" type="parTrans" cxnId="{3EC74C76-0096-47B8-9B41-996989176EDF}">
      <dgm:prSet/>
      <dgm:spPr/>
      <dgm:t>
        <a:bodyPr/>
        <a:lstStyle/>
        <a:p>
          <a:endParaRPr lang="en-US"/>
        </a:p>
      </dgm:t>
    </dgm:pt>
    <dgm:pt modelId="{A6310C76-3840-42B0-B8BE-F892059C1CD0}" type="sibTrans" cxnId="{3EC74C76-0096-47B8-9B41-996989176EDF}">
      <dgm:prSet/>
      <dgm:spPr/>
      <dgm:t>
        <a:bodyPr/>
        <a:lstStyle/>
        <a:p>
          <a:endParaRPr lang="en-US"/>
        </a:p>
      </dgm:t>
    </dgm:pt>
    <dgm:pt modelId="{8D69953F-52E6-41F6-B79B-54E822210CDB}">
      <dgm:prSet/>
      <dgm:spPr/>
      <dgm:t>
        <a:bodyPr/>
        <a:lstStyle/>
        <a:p>
          <a:r>
            <a:rPr lang="fr-FR"/>
            <a:t>From employers, social organizations and banks through pre-filled tax return</a:t>
          </a:r>
          <a:endParaRPr lang="en-US"/>
        </a:p>
      </dgm:t>
    </dgm:pt>
    <dgm:pt modelId="{6FBBB328-6CB3-4AB6-B8A7-B976AE016F91}" type="parTrans" cxnId="{A32B4E37-CB19-47E0-BF1E-871ECDE0036D}">
      <dgm:prSet/>
      <dgm:spPr/>
      <dgm:t>
        <a:bodyPr/>
        <a:lstStyle/>
        <a:p>
          <a:endParaRPr lang="en-US"/>
        </a:p>
      </dgm:t>
    </dgm:pt>
    <dgm:pt modelId="{45EDC6F2-0E1E-4AD3-9AD5-4FCC9CC172BF}" type="sibTrans" cxnId="{A32B4E37-CB19-47E0-BF1E-871ECDE0036D}">
      <dgm:prSet/>
      <dgm:spPr/>
      <dgm:t>
        <a:bodyPr/>
        <a:lstStyle/>
        <a:p>
          <a:endParaRPr lang="en-US"/>
        </a:p>
      </dgm:t>
    </dgm:pt>
    <dgm:pt modelId="{E6E0D510-5B7D-4079-81EF-EC64EFCD6C46}">
      <dgm:prSet/>
      <dgm:spPr/>
      <dgm:t>
        <a:bodyPr/>
        <a:lstStyle/>
        <a:p>
          <a:r>
            <a:rPr lang="fr-FR"/>
            <a:t>From whistelblowers with compensation in return, as in France</a:t>
          </a:r>
          <a:endParaRPr lang="en-US"/>
        </a:p>
      </dgm:t>
    </dgm:pt>
    <dgm:pt modelId="{56B36EEE-33D7-4300-9F55-1B755490FB22}" type="parTrans" cxnId="{291CA57D-5930-47AD-927B-BF9F9DAF47F9}">
      <dgm:prSet/>
      <dgm:spPr/>
      <dgm:t>
        <a:bodyPr/>
        <a:lstStyle/>
        <a:p>
          <a:endParaRPr lang="en-US"/>
        </a:p>
      </dgm:t>
    </dgm:pt>
    <dgm:pt modelId="{3E35EFA1-02AA-4E4B-8B5C-FB7D31C6D10F}" type="sibTrans" cxnId="{291CA57D-5930-47AD-927B-BF9F9DAF47F9}">
      <dgm:prSet/>
      <dgm:spPr/>
      <dgm:t>
        <a:bodyPr/>
        <a:lstStyle/>
        <a:p>
          <a:endParaRPr lang="en-US"/>
        </a:p>
      </dgm:t>
    </dgm:pt>
    <dgm:pt modelId="{C8287475-0DB2-4F23-B320-DE5332247B44}" type="pres">
      <dgm:prSet presAssocID="{0A293D01-15AF-4001-8AF2-912759EF5DC2}" presName="vert0" presStyleCnt="0">
        <dgm:presLayoutVars>
          <dgm:dir/>
          <dgm:animOne val="branch"/>
          <dgm:animLvl val="lvl"/>
        </dgm:presLayoutVars>
      </dgm:prSet>
      <dgm:spPr/>
    </dgm:pt>
    <dgm:pt modelId="{0620DC23-A4F7-45F6-96AA-A9B1EB8BEE47}" type="pres">
      <dgm:prSet presAssocID="{2978B5FD-8466-4C53-81BE-74A7A182878D}" presName="thickLine" presStyleLbl="alignNode1" presStyleIdx="0" presStyleCnt="3"/>
      <dgm:spPr/>
    </dgm:pt>
    <dgm:pt modelId="{3852B024-09D5-4C29-8EBF-D88C77D8A2BB}" type="pres">
      <dgm:prSet presAssocID="{2978B5FD-8466-4C53-81BE-74A7A182878D}" presName="horz1" presStyleCnt="0"/>
      <dgm:spPr/>
    </dgm:pt>
    <dgm:pt modelId="{79481F8F-95F1-484B-9EC1-2D0F1BAAB027}" type="pres">
      <dgm:prSet presAssocID="{2978B5FD-8466-4C53-81BE-74A7A182878D}" presName="tx1" presStyleLbl="revTx" presStyleIdx="0" presStyleCnt="3"/>
      <dgm:spPr/>
    </dgm:pt>
    <dgm:pt modelId="{597A3FBB-777D-434C-B86A-61C825A066EE}" type="pres">
      <dgm:prSet presAssocID="{2978B5FD-8466-4C53-81BE-74A7A182878D}" presName="vert1" presStyleCnt="0"/>
      <dgm:spPr/>
    </dgm:pt>
    <dgm:pt modelId="{4CE55F01-4B3E-4FD0-BF52-5B5C5BECA24E}" type="pres">
      <dgm:prSet presAssocID="{8D69953F-52E6-41F6-B79B-54E822210CDB}" presName="thickLine" presStyleLbl="alignNode1" presStyleIdx="1" presStyleCnt="3"/>
      <dgm:spPr/>
    </dgm:pt>
    <dgm:pt modelId="{18454145-9C2F-4E8F-80F7-10D97515A522}" type="pres">
      <dgm:prSet presAssocID="{8D69953F-52E6-41F6-B79B-54E822210CDB}" presName="horz1" presStyleCnt="0"/>
      <dgm:spPr/>
    </dgm:pt>
    <dgm:pt modelId="{CFF42A2E-A02A-43F6-82B9-2D68735C28F4}" type="pres">
      <dgm:prSet presAssocID="{8D69953F-52E6-41F6-B79B-54E822210CDB}" presName="tx1" presStyleLbl="revTx" presStyleIdx="1" presStyleCnt="3"/>
      <dgm:spPr/>
    </dgm:pt>
    <dgm:pt modelId="{9F81CE24-4673-4E14-A7E2-23E67011AD67}" type="pres">
      <dgm:prSet presAssocID="{8D69953F-52E6-41F6-B79B-54E822210CDB}" presName="vert1" presStyleCnt="0"/>
      <dgm:spPr/>
    </dgm:pt>
    <dgm:pt modelId="{2C9766D6-13F3-4B6C-922A-A75BCC823AB4}" type="pres">
      <dgm:prSet presAssocID="{E6E0D510-5B7D-4079-81EF-EC64EFCD6C46}" presName="thickLine" presStyleLbl="alignNode1" presStyleIdx="2" presStyleCnt="3"/>
      <dgm:spPr/>
    </dgm:pt>
    <dgm:pt modelId="{5ACDD4AC-DD89-452B-A025-677EA5782910}" type="pres">
      <dgm:prSet presAssocID="{E6E0D510-5B7D-4079-81EF-EC64EFCD6C46}" presName="horz1" presStyleCnt="0"/>
      <dgm:spPr/>
    </dgm:pt>
    <dgm:pt modelId="{88CEB9B3-BB89-4C17-95E7-E6D03936FADF}" type="pres">
      <dgm:prSet presAssocID="{E6E0D510-5B7D-4079-81EF-EC64EFCD6C46}" presName="tx1" presStyleLbl="revTx" presStyleIdx="2" presStyleCnt="3"/>
      <dgm:spPr/>
    </dgm:pt>
    <dgm:pt modelId="{9E0B4541-C88D-4377-A88B-850C0F00DE8C}" type="pres">
      <dgm:prSet presAssocID="{E6E0D510-5B7D-4079-81EF-EC64EFCD6C46}" presName="vert1" presStyleCnt="0"/>
      <dgm:spPr/>
    </dgm:pt>
  </dgm:ptLst>
  <dgm:cxnLst>
    <dgm:cxn modelId="{2B91E51F-61CF-4DFA-84AC-94A2A7B38167}" type="presOf" srcId="{8D69953F-52E6-41F6-B79B-54E822210CDB}" destId="{CFF42A2E-A02A-43F6-82B9-2D68735C28F4}" srcOrd="0" destOrd="0" presId="urn:microsoft.com/office/officeart/2008/layout/LinedList"/>
    <dgm:cxn modelId="{190ED02C-60B5-475A-B607-5A0C456BB1A8}" type="presOf" srcId="{E6E0D510-5B7D-4079-81EF-EC64EFCD6C46}" destId="{88CEB9B3-BB89-4C17-95E7-E6D03936FADF}" srcOrd="0" destOrd="0" presId="urn:microsoft.com/office/officeart/2008/layout/LinedList"/>
    <dgm:cxn modelId="{A32B4E37-CB19-47E0-BF1E-871ECDE0036D}" srcId="{0A293D01-15AF-4001-8AF2-912759EF5DC2}" destId="{8D69953F-52E6-41F6-B79B-54E822210CDB}" srcOrd="1" destOrd="0" parTransId="{6FBBB328-6CB3-4AB6-B8A7-B976AE016F91}" sibTransId="{45EDC6F2-0E1E-4AD3-9AD5-4FCC9CC172BF}"/>
    <dgm:cxn modelId="{42EF684B-A92D-4E48-838C-0EBD5FEEF05F}" type="presOf" srcId="{0A293D01-15AF-4001-8AF2-912759EF5DC2}" destId="{C8287475-0DB2-4F23-B320-DE5332247B44}" srcOrd="0" destOrd="0" presId="urn:microsoft.com/office/officeart/2008/layout/LinedList"/>
    <dgm:cxn modelId="{3EC74C76-0096-47B8-9B41-996989176EDF}" srcId="{0A293D01-15AF-4001-8AF2-912759EF5DC2}" destId="{2978B5FD-8466-4C53-81BE-74A7A182878D}" srcOrd="0" destOrd="0" parTransId="{6E5D9621-3918-488C-85D3-E4A83CCECA8D}" sibTransId="{A6310C76-3840-42B0-B8BE-F892059C1CD0}"/>
    <dgm:cxn modelId="{98828179-66FB-493F-B7CA-CEBE3EB577A0}" type="presOf" srcId="{2978B5FD-8466-4C53-81BE-74A7A182878D}" destId="{79481F8F-95F1-484B-9EC1-2D0F1BAAB027}" srcOrd="0" destOrd="0" presId="urn:microsoft.com/office/officeart/2008/layout/LinedList"/>
    <dgm:cxn modelId="{291CA57D-5930-47AD-927B-BF9F9DAF47F9}" srcId="{0A293D01-15AF-4001-8AF2-912759EF5DC2}" destId="{E6E0D510-5B7D-4079-81EF-EC64EFCD6C46}" srcOrd="2" destOrd="0" parTransId="{56B36EEE-33D7-4300-9F55-1B755490FB22}" sibTransId="{3E35EFA1-02AA-4E4B-8B5C-FB7D31C6D10F}"/>
    <dgm:cxn modelId="{D20ACCDB-D4FA-4623-9E6A-8F54260ECAA6}" type="presParOf" srcId="{C8287475-0DB2-4F23-B320-DE5332247B44}" destId="{0620DC23-A4F7-45F6-96AA-A9B1EB8BEE47}" srcOrd="0" destOrd="0" presId="urn:microsoft.com/office/officeart/2008/layout/LinedList"/>
    <dgm:cxn modelId="{FB2ADA82-E339-4E71-9C58-870E659C3D8F}" type="presParOf" srcId="{C8287475-0DB2-4F23-B320-DE5332247B44}" destId="{3852B024-09D5-4C29-8EBF-D88C77D8A2BB}" srcOrd="1" destOrd="0" presId="urn:microsoft.com/office/officeart/2008/layout/LinedList"/>
    <dgm:cxn modelId="{AAD90B6D-5F63-436E-94AA-68AB9EEA7C73}" type="presParOf" srcId="{3852B024-09D5-4C29-8EBF-D88C77D8A2BB}" destId="{79481F8F-95F1-484B-9EC1-2D0F1BAAB027}" srcOrd="0" destOrd="0" presId="urn:microsoft.com/office/officeart/2008/layout/LinedList"/>
    <dgm:cxn modelId="{BC8C14B4-544F-4031-907B-BE5E577096F4}" type="presParOf" srcId="{3852B024-09D5-4C29-8EBF-D88C77D8A2BB}" destId="{597A3FBB-777D-434C-B86A-61C825A066EE}" srcOrd="1" destOrd="0" presId="urn:microsoft.com/office/officeart/2008/layout/LinedList"/>
    <dgm:cxn modelId="{F094215D-2AF3-4033-8959-8AC2B80FDF1C}" type="presParOf" srcId="{C8287475-0DB2-4F23-B320-DE5332247B44}" destId="{4CE55F01-4B3E-4FD0-BF52-5B5C5BECA24E}" srcOrd="2" destOrd="0" presId="urn:microsoft.com/office/officeart/2008/layout/LinedList"/>
    <dgm:cxn modelId="{D39D2530-5D2C-4FEB-84B5-22DE9F326E03}" type="presParOf" srcId="{C8287475-0DB2-4F23-B320-DE5332247B44}" destId="{18454145-9C2F-4E8F-80F7-10D97515A522}" srcOrd="3" destOrd="0" presId="urn:microsoft.com/office/officeart/2008/layout/LinedList"/>
    <dgm:cxn modelId="{A0D59267-BF73-4EB6-A45F-DA700772545A}" type="presParOf" srcId="{18454145-9C2F-4E8F-80F7-10D97515A522}" destId="{CFF42A2E-A02A-43F6-82B9-2D68735C28F4}" srcOrd="0" destOrd="0" presId="urn:microsoft.com/office/officeart/2008/layout/LinedList"/>
    <dgm:cxn modelId="{E7DFA1DE-BDD1-471B-A793-9439B6121E6B}" type="presParOf" srcId="{18454145-9C2F-4E8F-80F7-10D97515A522}" destId="{9F81CE24-4673-4E14-A7E2-23E67011AD67}" srcOrd="1" destOrd="0" presId="urn:microsoft.com/office/officeart/2008/layout/LinedList"/>
    <dgm:cxn modelId="{36ABB920-74BF-4342-B88D-1DDC2EF6B44E}" type="presParOf" srcId="{C8287475-0DB2-4F23-B320-DE5332247B44}" destId="{2C9766D6-13F3-4B6C-922A-A75BCC823AB4}" srcOrd="4" destOrd="0" presId="urn:microsoft.com/office/officeart/2008/layout/LinedList"/>
    <dgm:cxn modelId="{718DA22C-A7F8-4697-9926-9892AA86207F}" type="presParOf" srcId="{C8287475-0DB2-4F23-B320-DE5332247B44}" destId="{5ACDD4AC-DD89-452B-A025-677EA5782910}" srcOrd="5" destOrd="0" presId="urn:microsoft.com/office/officeart/2008/layout/LinedList"/>
    <dgm:cxn modelId="{6EA81C80-4EB6-460D-9D88-6F1E89AA57BF}" type="presParOf" srcId="{5ACDD4AC-DD89-452B-A025-677EA5782910}" destId="{88CEB9B3-BB89-4C17-95E7-E6D03936FADF}" srcOrd="0" destOrd="0" presId="urn:microsoft.com/office/officeart/2008/layout/LinedList"/>
    <dgm:cxn modelId="{7E7B212A-694A-41E5-8347-35004776D9F6}" type="presParOf" srcId="{5ACDD4AC-DD89-452B-A025-677EA5782910}" destId="{9E0B4541-C88D-4377-A88B-850C0F00DE8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D42165F-71F8-4929-BC51-0F1333D5277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53CF58F-D646-4C47-8C1A-2AF6BCEECC36}">
      <dgm:prSet/>
      <dgm:spPr/>
      <dgm:t>
        <a:bodyPr/>
        <a:lstStyle/>
        <a:p>
          <a:r>
            <a:rPr lang="fr-FR"/>
            <a:t>Avoid ambiguities in the law, if a new type of tax evasion appears, adopt new laws constantly.</a:t>
          </a:r>
          <a:endParaRPr lang="en-US"/>
        </a:p>
      </dgm:t>
    </dgm:pt>
    <dgm:pt modelId="{C0B89C38-0FEE-4805-93CD-418DA5DAE753}" type="parTrans" cxnId="{001958A5-F634-4B05-BEB3-DDF43930039E}">
      <dgm:prSet/>
      <dgm:spPr/>
      <dgm:t>
        <a:bodyPr/>
        <a:lstStyle/>
        <a:p>
          <a:endParaRPr lang="en-US"/>
        </a:p>
      </dgm:t>
    </dgm:pt>
    <dgm:pt modelId="{18C86FDF-A96D-4F7D-943B-7477375F8CCE}" type="sibTrans" cxnId="{001958A5-F634-4B05-BEB3-DDF43930039E}">
      <dgm:prSet/>
      <dgm:spPr/>
      <dgm:t>
        <a:bodyPr/>
        <a:lstStyle/>
        <a:p>
          <a:endParaRPr lang="en-US"/>
        </a:p>
      </dgm:t>
    </dgm:pt>
    <dgm:pt modelId="{1C221F5E-4513-4173-AE75-1A5581B183F4}">
      <dgm:prSet/>
      <dgm:spPr/>
      <dgm:t>
        <a:bodyPr/>
        <a:lstStyle/>
        <a:p>
          <a:r>
            <a:rPr lang="fr-FR" dirty="0" err="1"/>
            <a:t>Stronger</a:t>
          </a:r>
          <a:r>
            <a:rPr lang="fr-FR" dirty="0"/>
            <a:t> penalties: </a:t>
          </a:r>
        </a:p>
        <a:p>
          <a:r>
            <a:rPr lang="fr-FR" dirty="0"/>
            <a:t>- « </a:t>
          </a:r>
          <a:r>
            <a:rPr lang="fr-FR" dirty="0" err="1"/>
            <a:t>name</a:t>
          </a:r>
          <a:r>
            <a:rPr lang="fr-FR" dirty="0"/>
            <a:t> and </a:t>
          </a:r>
          <a:r>
            <a:rPr lang="fr-FR" dirty="0" err="1"/>
            <a:t>shame</a:t>
          </a:r>
          <a:r>
            <a:rPr lang="fr-FR" dirty="0"/>
            <a:t> »: </a:t>
          </a:r>
          <a:r>
            <a:rPr lang="fr-FR" dirty="0" err="1"/>
            <a:t>publicly</a:t>
          </a:r>
          <a:r>
            <a:rPr lang="fr-FR" dirty="0"/>
            <a:t> </a:t>
          </a:r>
          <a:r>
            <a:rPr lang="fr-FR" dirty="0" err="1"/>
            <a:t>denounce</a:t>
          </a:r>
          <a:r>
            <a:rPr lang="fr-FR" dirty="0"/>
            <a:t> </a:t>
          </a:r>
          <a:r>
            <a:rPr lang="fr-FR" dirty="0" err="1"/>
            <a:t>cheaters</a:t>
          </a:r>
          <a:r>
            <a:rPr lang="fr-FR" dirty="0"/>
            <a:t> to </a:t>
          </a:r>
          <a:r>
            <a:rPr lang="fr-FR" dirty="0" err="1"/>
            <a:t>other</a:t>
          </a:r>
          <a:r>
            <a:rPr lang="fr-FR" dirty="0"/>
            <a:t> </a:t>
          </a:r>
          <a:r>
            <a:rPr lang="fr-FR" dirty="0" err="1"/>
            <a:t>citizens</a:t>
          </a:r>
          <a:r>
            <a:rPr lang="fr-FR" dirty="0"/>
            <a:t>, </a:t>
          </a:r>
          <a:r>
            <a:rPr lang="fr-FR" dirty="0" err="1"/>
            <a:t>make</a:t>
          </a:r>
          <a:r>
            <a:rPr lang="fr-FR" dirty="0"/>
            <a:t> sure </a:t>
          </a:r>
          <a:r>
            <a:rPr lang="fr-FR" dirty="0" err="1"/>
            <a:t>they</a:t>
          </a:r>
          <a:r>
            <a:rPr lang="fr-FR" dirty="0"/>
            <a:t> are </a:t>
          </a:r>
          <a:r>
            <a:rPr lang="fr-FR" dirty="0" err="1"/>
            <a:t>blacklisted</a:t>
          </a:r>
          <a:r>
            <a:rPr lang="fr-FR" dirty="0"/>
            <a:t> </a:t>
          </a:r>
          <a:r>
            <a:rPr lang="fr-FR" dirty="0" err="1"/>
            <a:t>from</a:t>
          </a:r>
          <a:r>
            <a:rPr lang="fr-FR" dirty="0"/>
            <a:t> </a:t>
          </a:r>
          <a:r>
            <a:rPr lang="fr-FR" dirty="0" err="1"/>
            <a:t>some</a:t>
          </a:r>
          <a:r>
            <a:rPr lang="fr-FR" dirty="0"/>
            <a:t> institutions.</a:t>
          </a:r>
        </a:p>
        <a:p>
          <a:r>
            <a:rPr lang="fr-FR" dirty="0"/>
            <a:t>- Prison sentences </a:t>
          </a:r>
          <a:r>
            <a:rPr lang="fr-FR" dirty="0" err="1"/>
            <a:t>that</a:t>
          </a:r>
          <a:r>
            <a:rPr lang="fr-FR" dirty="0"/>
            <a:t> have to </a:t>
          </a:r>
          <a:r>
            <a:rPr lang="fr-FR" dirty="0" err="1"/>
            <a:t>be</a:t>
          </a:r>
          <a:r>
            <a:rPr lang="fr-FR" dirty="0"/>
            <a:t> </a:t>
          </a:r>
          <a:r>
            <a:rPr lang="fr-FR" dirty="0" err="1"/>
            <a:t>executed</a:t>
          </a:r>
          <a:r>
            <a:rPr lang="fr-FR" dirty="0"/>
            <a:t>, no </a:t>
          </a:r>
          <a:r>
            <a:rPr lang="fr-FR" dirty="0" err="1"/>
            <a:t>threats</a:t>
          </a:r>
          <a:r>
            <a:rPr lang="fr-FR" dirty="0"/>
            <a:t> like in France, real </a:t>
          </a:r>
          <a:r>
            <a:rPr lang="fr-FR" dirty="0" err="1"/>
            <a:t>execution</a:t>
          </a:r>
          <a:r>
            <a:rPr lang="fr-FR" dirty="0"/>
            <a:t> of sentences. </a:t>
          </a:r>
          <a:endParaRPr lang="en-US" dirty="0"/>
        </a:p>
      </dgm:t>
    </dgm:pt>
    <dgm:pt modelId="{8D80763B-96B2-4512-B302-221958E4D13C}" type="parTrans" cxnId="{3632922D-C60D-42E4-83A4-4C00A60F008A}">
      <dgm:prSet/>
      <dgm:spPr/>
      <dgm:t>
        <a:bodyPr/>
        <a:lstStyle/>
        <a:p>
          <a:endParaRPr lang="en-US"/>
        </a:p>
      </dgm:t>
    </dgm:pt>
    <dgm:pt modelId="{61ECB4A5-6747-4D11-9921-9F6C0CC059FA}" type="sibTrans" cxnId="{3632922D-C60D-42E4-83A4-4C00A60F008A}">
      <dgm:prSet/>
      <dgm:spPr/>
      <dgm:t>
        <a:bodyPr/>
        <a:lstStyle/>
        <a:p>
          <a:endParaRPr lang="en-US"/>
        </a:p>
      </dgm:t>
    </dgm:pt>
    <dgm:pt modelId="{96C96665-FB53-427D-8813-984D0F401E7C}">
      <dgm:prSet/>
      <dgm:spPr/>
      <dgm:t>
        <a:bodyPr/>
        <a:lstStyle/>
        <a:p>
          <a:r>
            <a:rPr lang="fr-FR"/>
            <a:t>Education of young citizens concerning taxes, make it easier to pay taxes, give no excuses to fraudsters</a:t>
          </a:r>
          <a:endParaRPr lang="en-US"/>
        </a:p>
      </dgm:t>
    </dgm:pt>
    <dgm:pt modelId="{1B507411-8BAA-41A4-AE34-6B95E17D3870}" type="parTrans" cxnId="{1559E35E-02FD-4309-BF2C-716837E46264}">
      <dgm:prSet/>
      <dgm:spPr/>
      <dgm:t>
        <a:bodyPr/>
        <a:lstStyle/>
        <a:p>
          <a:endParaRPr lang="en-US"/>
        </a:p>
      </dgm:t>
    </dgm:pt>
    <dgm:pt modelId="{82561B7C-35AB-454F-8E95-D89B5ECD79BD}" type="sibTrans" cxnId="{1559E35E-02FD-4309-BF2C-716837E46264}">
      <dgm:prSet/>
      <dgm:spPr/>
      <dgm:t>
        <a:bodyPr/>
        <a:lstStyle/>
        <a:p>
          <a:endParaRPr lang="en-US"/>
        </a:p>
      </dgm:t>
    </dgm:pt>
    <dgm:pt modelId="{A43D33EC-D6C2-47B3-B82B-489DEAA88B11}" type="pres">
      <dgm:prSet presAssocID="{7D42165F-71F8-4929-BC51-0F1333D52771}" presName="vert0" presStyleCnt="0">
        <dgm:presLayoutVars>
          <dgm:dir/>
          <dgm:animOne val="branch"/>
          <dgm:animLvl val="lvl"/>
        </dgm:presLayoutVars>
      </dgm:prSet>
      <dgm:spPr/>
    </dgm:pt>
    <dgm:pt modelId="{1CA488E8-8430-4285-89FE-97049ACAA449}" type="pres">
      <dgm:prSet presAssocID="{C53CF58F-D646-4C47-8C1A-2AF6BCEECC36}" presName="thickLine" presStyleLbl="alignNode1" presStyleIdx="0" presStyleCnt="3"/>
      <dgm:spPr/>
    </dgm:pt>
    <dgm:pt modelId="{949A00F8-C208-43E7-95E2-07EA84F44074}" type="pres">
      <dgm:prSet presAssocID="{C53CF58F-D646-4C47-8C1A-2AF6BCEECC36}" presName="horz1" presStyleCnt="0"/>
      <dgm:spPr/>
    </dgm:pt>
    <dgm:pt modelId="{A70E5AC1-191F-4D1D-90D7-1286D9AD1876}" type="pres">
      <dgm:prSet presAssocID="{C53CF58F-D646-4C47-8C1A-2AF6BCEECC36}" presName="tx1" presStyleLbl="revTx" presStyleIdx="0" presStyleCnt="3"/>
      <dgm:spPr/>
    </dgm:pt>
    <dgm:pt modelId="{AE963E33-6294-4A1B-9D05-C27E903B9C73}" type="pres">
      <dgm:prSet presAssocID="{C53CF58F-D646-4C47-8C1A-2AF6BCEECC36}" presName="vert1" presStyleCnt="0"/>
      <dgm:spPr/>
    </dgm:pt>
    <dgm:pt modelId="{CE5BFFB5-D8E8-464C-9D2C-9186E0629D31}" type="pres">
      <dgm:prSet presAssocID="{1C221F5E-4513-4173-AE75-1A5581B183F4}" presName="thickLine" presStyleLbl="alignNode1" presStyleIdx="1" presStyleCnt="3"/>
      <dgm:spPr/>
    </dgm:pt>
    <dgm:pt modelId="{02CC38D1-35F0-4C60-B0B2-1EDBB2BFD296}" type="pres">
      <dgm:prSet presAssocID="{1C221F5E-4513-4173-AE75-1A5581B183F4}" presName="horz1" presStyleCnt="0"/>
      <dgm:spPr/>
    </dgm:pt>
    <dgm:pt modelId="{73E16583-30B6-423E-A1D7-D56F0A22410F}" type="pres">
      <dgm:prSet presAssocID="{1C221F5E-4513-4173-AE75-1A5581B183F4}" presName="tx1" presStyleLbl="revTx" presStyleIdx="1" presStyleCnt="3"/>
      <dgm:spPr/>
    </dgm:pt>
    <dgm:pt modelId="{C7D3A8E9-94DA-46BC-8171-DF99A4FBDD56}" type="pres">
      <dgm:prSet presAssocID="{1C221F5E-4513-4173-AE75-1A5581B183F4}" presName="vert1" presStyleCnt="0"/>
      <dgm:spPr/>
    </dgm:pt>
    <dgm:pt modelId="{F2A9B296-8C38-4982-B1A0-0F39DF452856}" type="pres">
      <dgm:prSet presAssocID="{96C96665-FB53-427D-8813-984D0F401E7C}" presName="thickLine" presStyleLbl="alignNode1" presStyleIdx="2" presStyleCnt="3"/>
      <dgm:spPr/>
    </dgm:pt>
    <dgm:pt modelId="{BDDC7500-49C7-4F88-8ECC-E8E8E25FF45E}" type="pres">
      <dgm:prSet presAssocID="{96C96665-FB53-427D-8813-984D0F401E7C}" presName="horz1" presStyleCnt="0"/>
      <dgm:spPr/>
    </dgm:pt>
    <dgm:pt modelId="{C42D4FA5-8F08-4FA1-B093-710368A80C52}" type="pres">
      <dgm:prSet presAssocID="{96C96665-FB53-427D-8813-984D0F401E7C}" presName="tx1" presStyleLbl="revTx" presStyleIdx="2" presStyleCnt="3"/>
      <dgm:spPr/>
    </dgm:pt>
    <dgm:pt modelId="{A99EB1F0-D358-4951-BDF9-62A4E5D1C8D1}" type="pres">
      <dgm:prSet presAssocID="{96C96665-FB53-427D-8813-984D0F401E7C}" presName="vert1" presStyleCnt="0"/>
      <dgm:spPr/>
    </dgm:pt>
  </dgm:ptLst>
  <dgm:cxnLst>
    <dgm:cxn modelId="{3632922D-C60D-42E4-83A4-4C00A60F008A}" srcId="{7D42165F-71F8-4929-BC51-0F1333D52771}" destId="{1C221F5E-4513-4173-AE75-1A5581B183F4}" srcOrd="1" destOrd="0" parTransId="{8D80763B-96B2-4512-B302-221958E4D13C}" sibTransId="{61ECB4A5-6747-4D11-9921-9F6C0CC059FA}"/>
    <dgm:cxn modelId="{1559E35E-02FD-4309-BF2C-716837E46264}" srcId="{7D42165F-71F8-4929-BC51-0F1333D52771}" destId="{96C96665-FB53-427D-8813-984D0F401E7C}" srcOrd="2" destOrd="0" parTransId="{1B507411-8BAA-41A4-AE34-6B95E17D3870}" sibTransId="{82561B7C-35AB-454F-8E95-D89B5ECD79BD}"/>
    <dgm:cxn modelId="{256FD842-F5F7-4561-BA15-6E226412E509}" type="presOf" srcId="{96C96665-FB53-427D-8813-984D0F401E7C}" destId="{C42D4FA5-8F08-4FA1-B093-710368A80C52}" srcOrd="0" destOrd="0" presId="urn:microsoft.com/office/officeart/2008/layout/LinedList"/>
    <dgm:cxn modelId="{F7259778-6F06-4C2C-8E19-271DE14B1760}" type="presOf" srcId="{1C221F5E-4513-4173-AE75-1A5581B183F4}" destId="{73E16583-30B6-423E-A1D7-D56F0A22410F}" srcOrd="0" destOrd="0" presId="urn:microsoft.com/office/officeart/2008/layout/LinedList"/>
    <dgm:cxn modelId="{87725982-307D-4A8A-A0EE-45C548360606}" type="presOf" srcId="{7D42165F-71F8-4929-BC51-0F1333D52771}" destId="{A43D33EC-D6C2-47B3-B82B-489DEAA88B11}" srcOrd="0" destOrd="0" presId="urn:microsoft.com/office/officeart/2008/layout/LinedList"/>
    <dgm:cxn modelId="{001958A5-F634-4B05-BEB3-DDF43930039E}" srcId="{7D42165F-71F8-4929-BC51-0F1333D52771}" destId="{C53CF58F-D646-4C47-8C1A-2AF6BCEECC36}" srcOrd="0" destOrd="0" parTransId="{C0B89C38-0FEE-4805-93CD-418DA5DAE753}" sibTransId="{18C86FDF-A96D-4F7D-943B-7477375F8CCE}"/>
    <dgm:cxn modelId="{B4AF3BDC-D556-4BCC-94B5-F1EB3B7FF2C1}" type="presOf" srcId="{C53CF58F-D646-4C47-8C1A-2AF6BCEECC36}" destId="{A70E5AC1-191F-4D1D-90D7-1286D9AD1876}" srcOrd="0" destOrd="0" presId="urn:microsoft.com/office/officeart/2008/layout/LinedList"/>
    <dgm:cxn modelId="{1DE0EF49-E07A-47DC-B15A-EE4C379C3232}" type="presParOf" srcId="{A43D33EC-D6C2-47B3-B82B-489DEAA88B11}" destId="{1CA488E8-8430-4285-89FE-97049ACAA449}" srcOrd="0" destOrd="0" presId="urn:microsoft.com/office/officeart/2008/layout/LinedList"/>
    <dgm:cxn modelId="{B8536B53-403A-40EA-B95D-236569ABA5D9}" type="presParOf" srcId="{A43D33EC-D6C2-47B3-B82B-489DEAA88B11}" destId="{949A00F8-C208-43E7-95E2-07EA84F44074}" srcOrd="1" destOrd="0" presId="urn:microsoft.com/office/officeart/2008/layout/LinedList"/>
    <dgm:cxn modelId="{C962C79E-CA3A-454B-AB9A-4D8C1BEDFC2E}" type="presParOf" srcId="{949A00F8-C208-43E7-95E2-07EA84F44074}" destId="{A70E5AC1-191F-4D1D-90D7-1286D9AD1876}" srcOrd="0" destOrd="0" presId="urn:microsoft.com/office/officeart/2008/layout/LinedList"/>
    <dgm:cxn modelId="{7CF11462-EAFD-449A-A90F-FEDECD7CF6DF}" type="presParOf" srcId="{949A00F8-C208-43E7-95E2-07EA84F44074}" destId="{AE963E33-6294-4A1B-9D05-C27E903B9C73}" srcOrd="1" destOrd="0" presId="urn:microsoft.com/office/officeart/2008/layout/LinedList"/>
    <dgm:cxn modelId="{19E39C44-C343-4AF9-969F-604F7110618E}" type="presParOf" srcId="{A43D33EC-D6C2-47B3-B82B-489DEAA88B11}" destId="{CE5BFFB5-D8E8-464C-9D2C-9186E0629D31}" srcOrd="2" destOrd="0" presId="urn:microsoft.com/office/officeart/2008/layout/LinedList"/>
    <dgm:cxn modelId="{7F16E87C-AF16-488A-B1D5-0B85EA8C08C6}" type="presParOf" srcId="{A43D33EC-D6C2-47B3-B82B-489DEAA88B11}" destId="{02CC38D1-35F0-4C60-B0B2-1EDBB2BFD296}" srcOrd="3" destOrd="0" presId="urn:microsoft.com/office/officeart/2008/layout/LinedList"/>
    <dgm:cxn modelId="{81BEFC35-0523-4C26-BE81-D814757EBAE6}" type="presParOf" srcId="{02CC38D1-35F0-4C60-B0B2-1EDBB2BFD296}" destId="{73E16583-30B6-423E-A1D7-D56F0A22410F}" srcOrd="0" destOrd="0" presId="urn:microsoft.com/office/officeart/2008/layout/LinedList"/>
    <dgm:cxn modelId="{C9119FEC-CE09-4753-97BB-69F7F852F040}" type="presParOf" srcId="{02CC38D1-35F0-4C60-B0B2-1EDBB2BFD296}" destId="{C7D3A8E9-94DA-46BC-8171-DF99A4FBDD56}" srcOrd="1" destOrd="0" presId="urn:microsoft.com/office/officeart/2008/layout/LinedList"/>
    <dgm:cxn modelId="{1A8C84CC-8438-46E7-84D0-EBE33A236B9C}" type="presParOf" srcId="{A43D33EC-D6C2-47B3-B82B-489DEAA88B11}" destId="{F2A9B296-8C38-4982-B1A0-0F39DF452856}" srcOrd="4" destOrd="0" presId="urn:microsoft.com/office/officeart/2008/layout/LinedList"/>
    <dgm:cxn modelId="{822A23FB-2F88-47F7-A5AF-4AFFB4ED51C5}" type="presParOf" srcId="{A43D33EC-D6C2-47B3-B82B-489DEAA88B11}" destId="{BDDC7500-49C7-4F88-8ECC-E8E8E25FF45E}" srcOrd="5" destOrd="0" presId="urn:microsoft.com/office/officeart/2008/layout/LinedList"/>
    <dgm:cxn modelId="{94CEF0B1-2964-4412-81B8-34297FD91D21}" type="presParOf" srcId="{BDDC7500-49C7-4F88-8ECC-E8E8E25FF45E}" destId="{C42D4FA5-8F08-4FA1-B093-710368A80C52}" srcOrd="0" destOrd="0" presId="urn:microsoft.com/office/officeart/2008/layout/LinedList"/>
    <dgm:cxn modelId="{190C4704-B420-4352-9BE2-7C28988651B9}" type="presParOf" srcId="{BDDC7500-49C7-4F88-8ECC-E8E8E25FF45E}" destId="{A99EB1F0-D358-4951-BDF9-62A4E5D1C8D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E899C75-A7D0-4145-8C70-8E5D3763C91E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EFBF02D1-63CB-4468-BB5F-D718665EF7D3}">
      <dgm:prSet/>
      <dgm:spPr/>
      <dgm:t>
        <a:bodyPr/>
        <a:lstStyle/>
        <a:p>
          <a:r>
            <a:rPr lang="fr-FR" dirty="0" err="1"/>
            <a:t>Companies</a:t>
          </a:r>
          <a:r>
            <a:rPr lang="fr-FR" dirty="0"/>
            <a:t> </a:t>
          </a:r>
          <a:r>
            <a:rPr lang="fr-FR" dirty="0" err="1"/>
            <a:t>avoiding</a:t>
          </a:r>
          <a:r>
            <a:rPr lang="fr-FR" dirty="0"/>
            <a:t> </a:t>
          </a:r>
          <a:r>
            <a:rPr lang="fr-FR" dirty="0" err="1"/>
            <a:t>Esscaland</a:t>
          </a:r>
          <a:r>
            <a:rPr lang="fr-FR" dirty="0"/>
            <a:t> </a:t>
          </a:r>
          <a:r>
            <a:rPr lang="fr-FR" dirty="0">
              <a:sym typeface="Wingdings" panose="05000000000000000000" pitchFamily="2" charset="2"/>
            </a:rPr>
            <a:t></a:t>
          </a:r>
          <a:r>
            <a:rPr lang="fr-FR" dirty="0"/>
            <a:t> </a:t>
          </a:r>
          <a:r>
            <a:rPr lang="fr-FR" dirty="0" err="1"/>
            <a:t>decrease</a:t>
          </a:r>
          <a:r>
            <a:rPr lang="fr-FR" dirty="0"/>
            <a:t> in </a:t>
          </a:r>
          <a:r>
            <a:rPr lang="fr-FR" dirty="0" err="1"/>
            <a:t>economic</a:t>
          </a:r>
          <a:r>
            <a:rPr lang="fr-FR" dirty="0"/>
            <a:t> </a:t>
          </a:r>
          <a:r>
            <a:rPr lang="fr-FR" dirty="0" err="1"/>
            <a:t>activity</a:t>
          </a:r>
          <a:r>
            <a:rPr lang="fr-FR" dirty="0"/>
            <a:t>.</a:t>
          </a:r>
          <a:endParaRPr lang="en-US" dirty="0"/>
        </a:p>
      </dgm:t>
    </dgm:pt>
    <dgm:pt modelId="{29683704-6461-46BA-B772-EC26B68A481C}" type="parTrans" cxnId="{17E4767D-C82D-40D6-B1EC-56ED7FC56374}">
      <dgm:prSet/>
      <dgm:spPr/>
      <dgm:t>
        <a:bodyPr/>
        <a:lstStyle/>
        <a:p>
          <a:endParaRPr lang="en-US"/>
        </a:p>
      </dgm:t>
    </dgm:pt>
    <dgm:pt modelId="{D9C6B10B-B9BE-4DDB-907E-1515649A8A71}" type="sibTrans" cxnId="{17E4767D-C82D-40D6-B1EC-56ED7FC56374}">
      <dgm:prSet/>
      <dgm:spPr/>
      <dgm:t>
        <a:bodyPr/>
        <a:lstStyle/>
        <a:p>
          <a:endParaRPr lang="en-US"/>
        </a:p>
      </dgm:t>
    </dgm:pt>
    <dgm:pt modelId="{200CB5AC-4C45-4CAD-A390-C5A2E3BC2883}">
      <dgm:prSet/>
      <dgm:spPr/>
      <dgm:t>
        <a:bodyPr/>
        <a:lstStyle/>
        <a:p>
          <a:r>
            <a:rPr lang="fr-FR"/>
            <a:t>Departure of some big fortunes in countries less careful towards taxation.</a:t>
          </a:r>
          <a:endParaRPr lang="en-US"/>
        </a:p>
      </dgm:t>
    </dgm:pt>
    <dgm:pt modelId="{1671ABFF-10F0-4B2F-A25C-80F16CC9EB70}" type="parTrans" cxnId="{E5A45707-7794-4D1F-891F-013C5BFE6CEF}">
      <dgm:prSet/>
      <dgm:spPr/>
      <dgm:t>
        <a:bodyPr/>
        <a:lstStyle/>
        <a:p>
          <a:endParaRPr lang="en-US"/>
        </a:p>
      </dgm:t>
    </dgm:pt>
    <dgm:pt modelId="{EA477747-9B78-410F-B55B-A9332C8666FB}" type="sibTrans" cxnId="{E5A45707-7794-4D1F-891F-013C5BFE6CEF}">
      <dgm:prSet/>
      <dgm:spPr/>
      <dgm:t>
        <a:bodyPr/>
        <a:lstStyle/>
        <a:p>
          <a:endParaRPr lang="en-US"/>
        </a:p>
      </dgm:t>
    </dgm:pt>
    <dgm:pt modelId="{346E7F53-D97B-437E-88EF-05CCD0D60EF1}">
      <dgm:prSet/>
      <dgm:spPr/>
      <dgm:t>
        <a:bodyPr/>
        <a:lstStyle/>
        <a:p>
          <a:r>
            <a:rPr lang="fr-FR"/>
            <a:t>Possible discontent of a part of the population as their revenues &amp; tax informations would become more transparent.</a:t>
          </a:r>
          <a:endParaRPr lang="en-US"/>
        </a:p>
      </dgm:t>
    </dgm:pt>
    <dgm:pt modelId="{BB21B2BA-EF54-498D-B13F-37814D87C8C9}" type="parTrans" cxnId="{F02EFB2B-F686-48ED-9371-0491AEECA0C0}">
      <dgm:prSet/>
      <dgm:spPr/>
      <dgm:t>
        <a:bodyPr/>
        <a:lstStyle/>
        <a:p>
          <a:endParaRPr lang="en-US"/>
        </a:p>
      </dgm:t>
    </dgm:pt>
    <dgm:pt modelId="{33E24520-6908-4127-B968-B0DC821A5EA1}" type="sibTrans" cxnId="{F02EFB2B-F686-48ED-9371-0491AEECA0C0}">
      <dgm:prSet/>
      <dgm:spPr/>
      <dgm:t>
        <a:bodyPr/>
        <a:lstStyle/>
        <a:p>
          <a:endParaRPr lang="en-US"/>
        </a:p>
      </dgm:t>
    </dgm:pt>
    <dgm:pt modelId="{F5DFC552-8681-4987-BCE5-462E9E3574DA}" type="pres">
      <dgm:prSet presAssocID="{5E899C75-A7D0-4145-8C70-8E5D3763C91E}" presName="linear" presStyleCnt="0">
        <dgm:presLayoutVars>
          <dgm:animLvl val="lvl"/>
          <dgm:resizeHandles val="exact"/>
        </dgm:presLayoutVars>
      </dgm:prSet>
      <dgm:spPr/>
    </dgm:pt>
    <dgm:pt modelId="{CCB1B446-ACD2-43E2-B491-3AA44731A4DB}" type="pres">
      <dgm:prSet presAssocID="{EFBF02D1-63CB-4468-BB5F-D718665EF7D3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D331E91-19B2-4CCE-A3CC-C05E3263DA71}" type="pres">
      <dgm:prSet presAssocID="{D9C6B10B-B9BE-4DDB-907E-1515649A8A71}" presName="spacer" presStyleCnt="0"/>
      <dgm:spPr/>
    </dgm:pt>
    <dgm:pt modelId="{0F175CD6-D83C-4D67-9F1A-78A693866EA8}" type="pres">
      <dgm:prSet presAssocID="{200CB5AC-4C45-4CAD-A390-C5A2E3BC288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1EA1F1F-38F4-4979-BAF3-B70FD6DEBE61}" type="pres">
      <dgm:prSet presAssocID="{EA477747-9B78-410F-B55B-A9332C8666FB}" presName="spacer" presStyleCnt="0"/>
      <dgm:spPr/>
    </dgm:pt>
    <dgm:pt modelId="{B3AD89E2-514C-4D1A-92CE-80AE099845B1}" type="pres">
      <dgm:prSet presAssocID="{346E7F53-D97B-437E-88EF-05CCD0D60EF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E5A45707-7794-4D1F-891F-013C5BFE6CEF}" srcId="{5E899C75-A7D0-4145-8C70-8E5D3763C91E}" destId="{200CB5AC-4C45-4CAD-A390-C5A2E3BC2883}" srcOrd="1" destOrd="0" parTransId="{1671ABFF-10F0-4B2F-A25C-80F16CC9EB70}" sibTransId="{EA477747-9B78-410F-B55B-A9332C8666FB}"/>
    <dgm:cxn modelId="{F02EFB2B-F686-48ED-9371-0491AEECA0C0}" srcId="{5E899C75-A7D0-4145-8C70-8E5D3763C91E}" destId="{346E7F53-D97B-437E-88EF-05CCD0D60EF1}" srcOrd="2" destOrd="0" parTransId="{BB21B2BA-EF54-498D-B13F-37814D87C8C9}" sibTransId="{33E24520-6908-4127-B968-B0DC821A5EA1}"/>
    <dgm:cxn modelId="{0E313175-DC67-4944-8CC0-EB4614838EEF}" type="presOf" srcId="{200CB5AC-4C45-4CAD-A390-C5A2E3BC2883}" destId="{0F175CD6-D83C-4D67-9F1A-78A693866EA8}" srcOrd="0" destOrd="0" presId="urn:microsoft.com/office/officeart/2005/8/layout/vList2"/>
    <dgm:cxn modelId="{17E4767D-C82D-40D6-B1EC-56ED7FC56374}" srcId="{5E899C75-A7D0-4145-8C70-8E5D3763C91E}" destId="{EFBF02D1-63CB-4468-BB5F-D718665EF7D3}" srcOrd="0" destOrd="0" parTransId="{29683704-6461-46BA-B772-EC26B68A481C}" sibTransId="{D9C6B10B-B9BE-4DDB-907E-1515649A8A71}"/>
    <dgm:cxn modelId="{1239FF85-31E1-4EDF-A559-00256E68CFE2}" type="presOf" srcId="{EFBF02D1-63CB-4468-BB5F-D718665EF7D3}" destId="{CCB1B446-ACD2-43E2-B491-3AA44731A4DB}" srcOrd="0" destOrd="0" presId="urn:microsoft.com/office/officeart/2005/8/layout/vList2"/>
    <dgm:cxn modelId="{9D5756A1-D5FC-4670-B3D8-E7C6032586BF}" type="presOf" srcId="{346E7F53-D97B-437E-88EF-05CCD0D60EF1}" destId="{B3AD89E2-514C-4D1A-92CE-80AE099845B1}" srcOrd="0" destOrd="0" presId="urn:microsoft.com/office/officeart/2005/8/layout/vList2"/>
    <dgm:cxn modelId="{845CC9FF-514A-4B32-8D06-3C1FD248E4D1}" type="presOf" srcId="{5E899C75-A7D0-4145-8C70-8E5D3763C91E}" destId="{F5DFC552-8681-4987-BCE5-462E9E3574DA}" srcOrd="0" destOrd="0" presId="urn:microsoft.com/office/officeart/2005/8/layout/vList2"/>
    <dgm:cxn modelId="{5F42F8C1-CE93-4A60-86CF-DF88D37D7463}" type="presParOf" srcId="{F5DFC552-8681-4987-BCE5-462E9E3574DA}" destId="{CCB1B446-ACD2-43E2-B491-3AA44731A4DB}" srcOrd="0" destOrd="0" presId="urn:microsoft.com/office/officeart/2005/8/layout/vList2"/>
    <dgm:cxn modelId="{1A0D958E-8BA4-4032-AD1B-E04967755FFE}" type="presParOf" srcId="{F5DFC552-8681-4987-BCE5-462E9E3574DA}" destId="{DD331E91-19B2-4CCE-A3CC-C05E3263DA71}" srcOrd="1" destOrd="0" presId="urn:microsoft.com/office/officeart/2005/8/layout/vList2"/>
    <dgm:cxn modelId="{B9087B9E-3F6D-43F3-950C-50D30036028C}" type="presParOf" srcId="{F5DFC552-8681-4987-BCE5-462E9E3574DA}" destId="{0F175CD6-D83C-4D67-9F1A-78A693866EA8}" srcOrd="2" destOrd="0" presId="urn:microsoft.com/office/officeart/2005/8/layout/vList2"/>
    <dgm:cxn modelId="{EF21B932-E9BD-4C7F-A479-BF929663C2E4}" type="presParOf" srcId="{F5DFC552-8681-4987-BCE5-462E9E3574DA}" destId="{A1EA1F1F-38F4-4979-BAF3-B70FD6DEBE61}" srcOrd="3" destOrd="0" presId="urn:microsoft.com/office/officeart/2005/8/layout/vList2"/>
    <dgm:cxn modelId="{3866CBF0-F690-4D81-9866-D968B4AD3D6D}" type="presParOf" srcId="{F5DFC552-8681-4987-BCE5-462E9E3574DA}" destId="{B3AD89E2-514C-4D1A-92CE-80AE099845B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F551E6-0789-44B3-9934-156D9FBE749E}">
      <dsp:nvSpPr>
        <dsp:cNvPr id="0" name=""/>
        <dsp:cNvSpPr/>
      </dsp:nvSpPr>
      <dsp:spPr>
        <a:xfrm>
          <a:off x="0" y="36701"/>
          <a:ext cx="6651253" cy="12472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Not illegal practice.</a:t>
          </a:r>
          <a:endParaRPr lang="en-US" sz="3200" kern="1200"/>
        </a:p>
      </dsp:txBody>
      <dsp:txXfrm>
        <a:off x="60884" y="97585"/>
        <a:ext cx="6529485" cy="1125452"/>
      </dsp:txXfrm>
    </dsp:sp>
    <dsp:sp modelId="{1200FD7A-C872-4378-9803-A577E6F709EF}">
      <dsp:nvSpPr>
        <dsp:cNvPr id="0" name=""/>
        <dsp:cNvSpPr/>
      </dsp:nvSpPr>
      <dsp:spPr>
        <a:xfrm>
          <a:off x="0" y="1376082"/>
          <a:ext cx="6651253" cy="1247220"/>
        </a:xfrm>
        <a:prstGeom prst="roundRect">
          <a:avLst/>
        </a:prstGeom>
        <a:solidFill>
          <a:schemeClr val="accent5">
            <a:hueOff val="-501342"/>
            <a:satOff val="-508"/>
            <a:lumOff val="-20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 err="1"/>
            <a:t>Avoiding</a:t>
          </a:r>
          <a:r>
            <a:rPr lang="fr-FR" sz="3200" kern="1200" dirty="0"/>
            <a:t> taxes </a:t>
          </a:r>
          <a:r>
            <a:rPr lang="fr-FR" sz="3200" kern="1200" dirty="0" err="1"/>
            <a:t>using</a:t>
          </a:r>
          <a:r>
            <a:rPr lang="fr-FR" sz="3200" kern="1200" dirty="0"/>
            <a:t> the </a:t>
          </a:r>
          <a:r>
            <a:rPr lang="fr-FR" sz="3200" kern="1200" dirty="0" err="1"/>
            <a:t>law</a:t>
          </a:r>
          <a:r>
            <a:rPr lang="fr-FR" sz="3200" kern="1200" dirty="0"/>
            <a:t> and </a:t>
          </a:r>
          <a:r>
            <a:rPr lang="fr-FR" sz="3200" kern="1200" dirty="0" err="1"/>
            <a:t>its</a:t>
          </a:r>
          <a:r>
            <a:rPr lang="fr-FR" sz="3200" kern="1200" dirty="0"/>
            <a:t> </a:t>
          </a:r>
          <a:r>
            <a:rPr lang="fr-FR" sz="3200" kern="1200" dirty="0" err="1"/>
            <a:t>ambiguities</a:t>
          </a:r>
          <a:r>
            <a:rPr lang="fr-FR" sz="3200" kern="1200" dirty="0"/>
            <a:t>.</a:t>
          </a:r>
          <a:endParaRPr lang="en-US" sz="3200" kern="1200" dirty="0"/>
        </a:p>
      </dsp:txBody>
      <dsp:txXfrm>
        <a:off x="60884" y="1436966"/>
        <a:ext cx="6529485" cy="1125452"/>
      </dsp:txXfrm>
    </dsp:sp>
    <dsp:sp modelId="{E4B48582-DB15-4142-8C95-3BC0F8FFAB49}">
      <dsp:nvSpPr>
        <dsp:cNvPr id="0" name=""/>
        <dsp:cNvSpPr/>
      </dsp:nvSpPr>
      <dsp:spPr>
        <a:xfrm>
          <a:off x="0" y="2715462"/>
          <a:ext cx="6651253" cy="1247220"/>
        </a:xfrm>
        <a:prstGeom prst="roundRect">
          <a:avLst/>
        </a:prstGeom>
        <a:solidFill>
          <a:schemeClr val="accent5">
            <a:hueOff val="-1002684"/>
            <a:satOff val="-1015"/>
            <a:lumOff val="-40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Allows to reduce revenues declared to tax services.</a:t>
          </a:r>
          <a:endParaRPr lang="en-US" sz="3200" kern="1200"/>
        </a:p>
      </dsp:txBody>
      <dsp:txXfrm>
        <a:off x="60884" y="2776346"/>
        <a:ext cx="6529485" cy="1125452"/>
      </dsp:txXfrm>
    </dsp:sp>
    <dsp:sp modelId="{5D6935C1-67AA-4913-B8E1-55CD23FED152}">
      <dsp:nvSpPr>
        <dsp:cNvPr id="0" name=""/>
        <dsp:cNvSpPr/>
      </dsp:nvSpPr>
      <dsp:spPr>
        <a:xfrm>
          <a:off x="0" y="4054842"/>
          <a:ext cx="6651253" cy="1247220"/>
        </a:xfrm>
        <a:prstGeom prst="roundRect">
          <a:avLst/>
        </a:prstGeom>
        <a:solidFill>
          <a:schemeClr val="accent5">
            <a:hueOff val="-1504026"/>
            <a:satOff val="-1523"/>
            <a:lumOff val="-6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Still is an abusive behaviour towards law.</a:t>
          </a:r>
          <a:endParaRPr lang="en-US" sz="3200" kern="1200"/>
        </a:p>
      </dsp:txBody>
      <dsp:txXfrm>
        <a:off x="60884" y="4115726"/>
        <a:ext cx="6529485" cy="11254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51AF2C-1065-4023-B4EE-3104BFAF5900}">
      <dsp:nvSpPr>
        <dsp:cNvPr id="0" name=""/>
        <dsp:cNvSpPr/>
      </dsp:nvSpPr>
      <dsp:spPr>
        <a:xfrm>
          <a:off x="0" y="36701"/>
          <a:ext cx="6651253" cy="12472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Illegal practice</a:t>
          </a:r>
          <a:endParaRPr lang="en-US" sz="3200" kern="1200"/>
        </a:p>
      </dsp:txBody>
      <dsp:txXfrm>
        <a:off x="60884" y="97585"/>
        <a:ext cx="6529485" cy="1125452"/>
      </dsp:txXfrm>
    </dsp:sp>
    <dsp:sp modelId="{8C27875D-7284-47EC-BA31-0A1E41B175C8}">
      <dsp:nvSpPr>
        <dsp:cNvPr id="0" name=""/>
        <dsp:cNvSpPr/>
      </dsp:nvSpPr>
      <dsp:spPr>
        <a:xfrm>
          <a:off x="0" y="1376082"/>
          <a:ext cx="6651253" cy="1247220"/>
        </a:xfrm>
        <a:prstGeom prst="roundRect">
          <a:avLst/>
        </a:prstGeom>
        <a:solidFill>
          <a:schemeClr val="accent5">
            <a:hueOff val="-501342"/>
            <a:satOff val="-508"/>
            <a:lumOff val="-202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Process of hiding a part of revenues to reduce taxes</a:t>
          </a:r>
          <a:endParaRPr lang="en-US" sz="3200" kern="1200"/>
        </a:p>
      </dsp:txBody>
      <dsp:txXfrm>
        <a:off x="60884" y="1436966"/>
        <a:ext cx="6529485" cy="1125452"/>
      </dsp:txXfrm>
    </dsp:sp>
    <dsp:sp modelId="{F5CA7FF1-D2E4-483B-AE89-BCED18BD8BC7}">
      <dsp:nvSpPr>
        <dsp:cNvPr id="0" name=""/>
        <dsp:cNvSpPr/>
      </dsp:nvSpPr>
      <dsp:spPr>
        <a:xfrm>
          <a:off x="0" y="2715462"/>
          <a:ext cx="6651253" cy="1247220"/>
        </a:xfrm>
        <a:prstGeom prst="roundRect">
          <a:avLst/>
        </a:prstGeom>
        <a:solidFill>
          <a:schemeClr val="accent5">
            <a:hueOff val="-1002684"/>
            <a:satOff val="-1015"/>
            <a:lumOff val="-40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Can be voluntary or the result of an error</a:t>
          </a:r>
          <a:endParaRPr lang="en-US" sz="3200" kern="1200"/>
        </a:p>
      </dsp:txBody>
      <dsp:txXfrm>
        <a:off x="60884" y="2776346"/>
        <a:ext cx="6529485" cy="1125452"/>
      </dsp:txXfrm>
    </dsp:sp>
    <dsp:sp modelId="{EB709738-8BA9-4D9F-B5B9-AA4B097A344E}">
      <dsp:nvSpPr>
        <dsp:cNvPr id="0" name=""/>
        <dsp:cNvSpPr/>
      </dsp:nvSpPr>
      <dsp:spPr>
        <a:xfrm>
          <a:off x="0" y="4054842"/>
          <a:ext cx="6651253" cy="1247220"/>
        </a:xfrm>
        <a:prstGeom prst="roundRect">
          <a:avLst/>
        </a:prstGeom>
        <a:solidFill>
          <a:schemeClr val="accent5">
            <a:hueOff val="-1504026"/>
            <a:satOff val="-1523"/>
            <a:lumOff val="-6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/>
            <a:t>Subject to penalties from tax services</a:t>
          </a:r>
          <a:endParaRPr lang="en-US" sz="3200" kern="1200"/>
        </a:p>
      </dsp:txBody>
      <dsp:txXfrm>
        <a:off x="60884" y="4115726"/>
        <a:ext cx="6529485" cy="11254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11E2066-F215-4650-93E9-2D0D82F62057}">
      <dsp:nvSpPr>
        <dsp:cNvPr id="0" name=""/>
        <dsp:cNvSpPr/>
      </dsp:nvSpPr>
      <dsp:spPr>
        <a:xfrm>
          <a:off x="0" y="81128"/>
          <a:ext cx="6651253" cy="253641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b="1" kern="1200" dirty="0"/>
            <a:t>Process</a:t>
          </a:r>
          <a:r>
            <a:rPr lang="fr-FR" sz="3600" kern="1200" dirty="0"/>
            <a:t>: </a:t>
          </a:r>
          <a:r>
            <a:rPr lang="fr-FR" sz="3600" kern="1200" dirty="0" err="1"/>
            <a:t>Hiding</a:t>
          </a:r>
          <a:r>
            <a:rPr lang="fr-FR" sz="3600" kern="1200" dirty="0"/>
            <a:t> </a:t>
          </a:r>
          <a:r>
            <a:rPr lang="fr-FR" sz="3600" kern="1200" dirty="0" err="1"/>
            <a:t>accounts</a:t>
          </a:r>
          <a:r>
            <a:rPr lang="fr-FR" sz="3600" kern="1200" dirty="0"/>
            <a:t> </a:t>
          </a:r>
          <a:r>
            <a:rPr lang="fr-FR" sz="3600" kern="1200" dirty="0" err="1"/>
            <a:t>located</a:t>
          </a:r>
          <a:r>
            <a:rPr lang="fr-FR" sz="3600" kern="1200" dirty="0"/>
            <a:t> in </a:t>
          </a:r>
          <a:r>
            <a:rPr lang="fr-FR" sz="3600" kern="1200" dirty="0" err="1"/>
            <a:t>foreign</a:t>
          </a:r>
          <a:r>
            <a:rPr lang="fr-FR" sz="3600" kern="1200" dirty="0"/>
            <a:t> countries to </a:t>
          </a:r>
          <a:r>
            <a:rPr lang="fr-FR" sz="3600" kern="1200" dirty="0" err="1"/>
            <a:t>tax</a:t>
          </a:r>
          <a:r>
            <a:rPr lang="fr-FR" sz="3600" kern="1200" dirty="0"/>
            <a:t> services.</a:t>
          </a:r>
          <a:endParaRPr lang="en-US" sz="3600" kern="1200" dirty="0"/>
        </a:p>
      </dsp:txBody>
      <dsp:txXfrm>
        <a:off x="123817" y="204945"/>
        <a:ext cx="6403619" cy="2288779"/>
      </dsp:txXfrm>
    </dsp:sp>
    <dsp:sp modelId="{F58C77EC-CE2A-4ED2-841D-8DD74008B89E}">
      <dsp:nvSpPr>
        <dsp:cNvPr id="0" name=""/>
        <dsp:cNvSpPr/>
      </dsp:nvSpPr>
      <dsp:spPr>
        <a:xfrm>
          <a:off x="0" y="2721222"/>
          <a:ext cx="6651253" cy="2536413"/>
        </a:xfrm>
        <a:prstGeom prst="roundRect">
          <a:avLst/>
        </a:prstGeom>
        <a:solidFill>
          <a:schemeClr val="accent5">
            <a:hueOff val="-1504026"/>
            <a:satOff val="-1523"/>
            <a:lumOff val="-6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600" kern="1200">
              <a:sym typeface="Wingdings" panose="05000000000000000000" pitchFamily="2" charset="2"/>
            </a:rPr>
            <a:t></a:t>
          </a:r>
          <a:r>
            <a:rPr lang="fr-FR" sz="3600" kern="1200"/>
            <a:t> In France, 91% people caught by tax services declared to have been domiciliated in Switzerland.</a:t>
          </a:r>
          <a:endParaRPr lang="en-US" sz="3600" kern="1200"/>
        </a:p>
      </dsp:txBody>
      <dsp:txXfrm>
        <a:off x="123817" y="2845039"/>
        <a:ext cx="6403619" cy="22887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05C58C-7527-4205-933C-7C6CB26E6827}">
      <dsp:nvSpPr>
        <dsp:cNvPr id="0" name=""/>
        <dsp:cNvSpPr/>
      </dsp:nvSpPr>
      <dsp:spPr>
        <a:xfrm>
          <a:off x="0" y="605231"/>
          <a:ext cx="6651253" cy="13127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/>
            <a:t>Every year it represents around 100 billion euros in France.</a:t>
          </a:r>
          <a:endParaRPr lang="en-US" sz="3300" kern="1200"/>
        </a:p>
      </dsp:txBody>
      <dsp:txXfrm>
        <a:off x="64083" y="669314"/>
        <a:ext cx="6523087" cy="1184574"/>
      </dsp:txXfrm>
    </dsp:sp>
    <dsp:sp modelId="{71B0B596-13E8-4294-BD26-7C4BD2B56588}">
      <dsp:nvSpPr>
        <dsp:cNvPr id="0" name=""/>
        <dsp:cNvSpPr/>
      </dsp:nvSpPr>
      <dsp:spPr>
        <a:xfrm>
          <a:off x="0" y="2013012"/>
          <a:ext cx="6651253" cy="1312740"/>
        </a:xfrm>
        <a:prstGeom prst="roundRect">
          <a:avLst/>
        </a:prstGeom>
        <a:solidFill>
          <a:schemeClr val="accent5">
            <a:hueOff val="-752013"/>
            <a:satOff val="-762"/>
            <a:lumOff val="-3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/>
            <a:t>It is the budget for education.</a:t>
          </a:r>
          <a:endParaRPr lang="en-US" sz="3300" kern="1200"/>
        </a:p>
      </dsp:txBody>
      <dsp:txXfrm>
        <a:off x="64083" y="2077095"/>
        <a:ext cx="6523087" cy="1184574"/>
      </dsp:txXfrm>
    </dsp:sp>
    <dsp:sp modelId="{B757DC82-3D48-4C06-8BF6-B41EC5140D56}">
      <dsp:nvSpPr>
        <dsp:cNvPr id="0" name=""/>
        <dsp:cNvSpPr/>
      </dsp:nvSpPr>
      <dsp:spPr>
        <a:xfrm>
          <a:off x="0" y="3420792"/>
          <a:ext cx="6651253" cy="1312740"/>
        </a:xfrm>
        <a:prstGeom prst="roundRect">
          <a:avLst/>
        </a:prstGeom>
        <a:solidFill>
          <a:schemeClr val="accent5">
            <a:hueOff val="-1504026"/>
            <a:satOff val="-1523"/>
            <a:lumOff val="-6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300" kern="1200"/>
            <a:t>As a result: French budget deficit= 83 billion euros</a:t>
          </a:r>
          <a:endParaRPr lang="en-US" sz="3300" kern="1200"/>
        </a:p>
      </dsp:txBody>
      <dsp:txXfrm>
        <a:off x="64083" y="3484875"/>
        <a:ext cx="6523087" cy="118457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20DC23-A4F7-45F6-96AA-A9B1EB8BEE47}">
      <dsp:nvSpPr>
        <dsp:cNvPr id="0" name=""/>
        <dsp:cNvSpPr/>
      </dsp:nvSpPr>
      <dsp:spPr>
        <a:xfrm>
          <a:off x="0" y="2683"/>
          <a:ext cx="580323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481F8F-95F1-484B-9EC1-2D0F1BAAB027}">
      <dsp:nvSpPr>
        <dsp:cNvPr id="0" name=""/>
        <dsp:cNvSpPr/>
      </dsp:nvSpPr>
      <dsp:spPr>
        <a:xfrm>
          <a:off x="0" y="2683"/>
          <a:ext cx="5803231" cy="1829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Concerning people from Esscaland and their accounts in foreign countries</a:t>
          </a:r>
          <a:endParaRPr lang="en-US" sz="3100" kern="1200"/>
        </a:p>
      </dsp:txBody>
      <dsp:txXfrm>
        <a:off x="0" y="2683"/>
        <a:ext cx="5803231" cy="1829872"/>
      </dsp:txXfrm>
    </dsp:sp>
    <dsp:sp modelId="{4CE55F01-4B3E-4FD0-BF52-5B5C5BECA24E}">
      <dsp:nvSpPr>
        <dsp:cNvPr id="0" name=""/>
        <dsp:cNvSpPr/>
      </dsp:nvSpPr>
      <dsp:spPr>
        <a:xfrm>
          <a:off x="0" y="1832555"/>
          <a:ext cx="5803231" cy="0"/>
        </a:xfrm>
        <a:prstGeom prst="line">
          <a:avLst/>
        </a:prstGeom>
        <a:solidFill>
          <a:schemeClr val="accent2">
            <a:hueOff val="10045127"/>
            <a:satOff val="-275"/>
            <a:lumOff val="3333"/>
            <a:alphaOff val="0"/>
          </a:schemeClr>
        </a:solidFill>
        <a:ln w="12700" cap="flat" cmpd="sng" algn="ctr">
          <a:solidFill>
            <a:schemeClr val="accent2">
              <a:hueOff val="10045127"/>
              <a:satOff val="-275"/>
              <a:lumOff val="333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42A2E-A02A-43F6-82B9-2D68735C28F4}">
      <dsp:nvSpPr>
        <dsp:cNvPr id="0" name=""/>
        <dsp:cNvSpPr/>
      </dsp:nvSpPr>
      <dsp:spPr>
        <a:xfrm>
          <a:off x="0" y="1832555"/>
          <a:ext cx="5803231" cy="1829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From employers, social organizations and banks through pre-filled tax return</a:t>
          </a:r>
          <a:endParaRPr lang="en-US" sz="3100" kern="1200"/>
        </a:p>
      </dsp:txBody>
      <dsp:txXfrm>
        <a:off x="0" y="1832555"/>
        <a:ext cx="5803231" cy="1829872"/>
      </dsp:txXfrm>
    </dsp:sp>
    <dsp:sp modelId="{2C9766D6-13F3-4B6C-922A-A75BCC823AB4}">
      <dsp:nvSpPr>
        <dsp:cNvPr id="0" name=""/>
        <dsp:cNvSpPr/>
      </dsp:nvSpPr>
      <dsp:spPr>
        <a:xfrm>
          <a:off x="0" y="3662427"/>
          <a:ext cx="5803231" cy="0"/>
        </a:xfrm>
        <a:prstGeom prst="line">
          <a:avLst/>
        </a:prstGeom>
        <a:solidFill>
          <a:schemeClr val="accent2">
            <a:hueOff val="20090253"/>
            <a:satOff val="-550"/>
            <a:lumOff val="6667"/>
            <a:alphaOff val="0"/>
          </a:schemeClr>
        </a:solidFill>
        <a:ln w="12700" cap="flat" cmpd="sng" algn="ctr">
          <a:solidFill>
            <a:schemeClr val="accent2">
              <a:hueOff val="20090253"/>
              <a:satOff val="-550"/>
              <a:lumOff val="666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CEB9B3-BB89-4C17-95E7-E6D03936FADF}">
      <dsp:nvSpPr>
        <dsp:cNvPr id="0" name=""/>
        <dsp:cNvSpPr/>
      </dsp:nvSpPr>
      <dsp:spPr>
        <a:xfrm>
          <a:off x="0" y="3662427"/>
          <a:ext cx="5803231" cy="1829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100" kern="1200"/>
            <a:t>From whistelblowers with compensation in return, as in France</a:t>
          </a:r>
          <a:endParaRPr lang="en-US" sz="3100" kern="1200"/>
        </a:p>
      </dsp:txBody>
      <dsp:txXfrm>
        <a:off x="0" y="3662427"/>
        <a:ext cx="5803231" cy="18298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A488E8-8430-4285-89FE-97049ACAA449}">
      <dsp:nvSpPr>
        <dsp:cNvPr id="0" name=""/>
        <dsp:cNvSpPr/>
      </dsp:nvSpPr>
      <dsp:spPr>
        <a:xfrm>
          <a:off x="0" y="2683"/>
          <a:ext cx="58032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0E5AC1-191F-4D1D-90D7-1286D9AD1876}">
      <dsp:nvSpPr>
        <dsp:cNvPr id="0" name=""/>
        <dsp:cNvSpPr/>
      </dsp:nvSpPr>
      <dsp:spPr>
        <a:xfrm>
          <a:off x="0" y="2683"/>
          <a:ext cx="5803231" cy="1829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Avoid ambiguities in the law, if a new type of tax evasion appears, adopt new laws constantly.</a:t>
          </a:r>
          <a:endParaRPr lang="en-US" sz="1800" kern="1200"/>
        </a:p>
      </dsp:txBody>
      <dsp:txXfrm>
        <a:off x="0" y="2683"/>
        <a:ext cx="5803231" cy="1829872"/>
      </dsp:txXfrm>
    </dsp:sp>
    <dsp:sp modelId="{CE5BFFB5-D8E8-464C-9D2C-9186E0629D31}">
      <dsp:nvSpPr>
        <dsp:cNvPr id="0" name=""/>
        <dsp:cNvSpPr/>
      </dsp:nvSpPr>
      <dsp:spPr>
        <a:xfrm>
          <a:off x="0" y="1832555"/>
          <a:ext cx="58032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E16583-30B6-423E-A1D7-D56F0A22410F}">
      <dsp:nvSpPr>
        <dsp:cNvPr id="0" name=""/>
        <dsp:cNvSpPr/>
      </dsp:nvSpPr>
      <dsp:spPr>
        <a:xfrm>
          <a:off x="0" y="1832555"/>
          <a:ext cx="5803231" cy="1829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 err="1"/>
            <a:t>Stronger</a:t>
          </a:r>
          <a:r>
            <a:rPr lang="fr-FR" sz="1800" kern="1200" dirty="0"/>
            <a:t> penalties: 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- « </a:t>
          </a:r>
          <a:r>
            <a:rPr lang="fr-FR" sz="1800" kern="1200" dirty="0" err="1"/>
            <a:t>name</a:t>
          </a:r>
          <a:r>
            <a:rPr lang="fr-FR" sz="1800" kern="1200" dirty="0"/>
            <a:t> and </a:t>
          </a:r>
          <a:r>
            <a:rPr lang="fr-FR" sz="1800" kern="1200" dirty="0" err="1"/>
            <a:t>shame</a:t>
          </a:r>
          <a:r>
            <a:rPr lang="fr-FR" sz="1800" kern="1200" dirty="0"/>
            <a:t> »: </a:t>
          </a:r>
          <a:r>
            <a:rPr lang="fr-FR" sz="1800" kern="1200" dirty="0" err="1"/>
            <a:t>publicly</a:t>
          </a:r>
          <a:r>
            <a:rPr lang="fr-FR" sz="1800" kern="1200" dirty="0"/>
            <a:t> </a:t>
          </a:r>
          <a:r>
            <a:rPr lang="fr-FR" sz="1800" kern="1200" dirty="0" err="1"/>
            <a:t>denounce</a:t>
          </a:r>
          <a:r>
            <a:rPr lang="fr-FR" sz="1800" kern="1200" dirty="0"/>
            <a:t> </a:t>
          </a:r>
          <a:r>
            <a:rPr lang="fr-FR" sz="1800" kern="1200" dirty="0" err="1"/>
            <a:t>cheaters</a:t>
          </a:r>
          <a:r>
            <a:rPr lang="fr-FR" sz="1800" kern="1200" dirty="0"/>
            <a:t> to </a:t>
          </a:r>
          <a:r>
            <a:rPr lang="fr-FR" sz="1800" kern="1200" dirty="0" err="1"/>
            <a:t>other</a:t>
          </a:r>
          <a:r>
            <a:rPr lang="fr-FR" sz="1800" kern="1200" dirty="0"/>
            <a:t> </a:t>
          </a:r>
          <a:r>
            <a:rPr lang="fr-FR" sz="1800" kern="1200" dirty="0" err="1"/>
            <a:t>citizens</a:t>
          </a:r>
          <a:r>
            <a:rPr lang="fr-FR" sz="1800" kern="1200" dirty="0"/>
            <a:t>, </a:t>
          </a:r>
          <a:r>
            <a:rPr lang="fr-FR" sz="1800" kern="1200" dirty="0" err="1"/>
            <a:t>make</a:t>
          </a:r>
          <a:r>
            <a:rPr lang="fr-FR" sz="1800" kern="1200" dirty="0"/>
            <a:t> sure </a:t>
          </a:r>
          <a:r>
            <a:rPr lang="fr-FR" sz="1800" kern="1200" dirty="0" err="1"/>
            <a:t>they</a:t>
          </a:r>
          <a:r>
            <a:rPr lang="fr-FR" sz="1800" kern="1200" dirty="0"/>
            <a:t> are </a:t>
          </a:r>
          <a:r>
            <a:rPr lang="fr-FR" sz="1800" kern="1200" dirty="0" err="1"/>
            <a:t>blacklisted</a:t>
          </a:r>
          <a:r>
            <a:rPr lang="fr-FR" sz="1800" kern="1200" dirty="0"/>
            <a:t> </a:t>
          </a:r>
          <a:r>
            <a:rPr lang="fr-FR" sz="1800" kern="1200" dirty="0" err="1"/>
            <a:t>from</a:t>
          </a:r>
          <a:r>
            <a:rPr lang="fr-FR" sz="1800" kern="1200" dirty="0"/>
            <a:t> </a:t>
          </a:r>
          <a:r>
            <a:rPr lang="fr-FR" sz="1800" kern="1200" dirty="0" err="1"/>
            <a:t>some</a:t>
          </a:r>
          <a:r>
            <a:rPr lang="fr-FR" sz="1800" kern="1200" dirty="0"/>
            <a:t> institutions.</a:t>
          </a:r>
        </a:p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 dirty="0"/>
            <a:t>- Prison sentences </a:t>
          </a:r>
          <a:r>
            <a:rPr lang="fr-FR" sz="1800" kern="1200" dirty="0" err="1"/>
            <a:t>that</a:t>
          </a:r>
          <a:r>
            <a:rPr lang="fr-FR" sz="1800" kern="1200" dirty="0"/>
            <a:t> have to </a:t>
          </a:r>
          <a:r>
            <a:rPr lang="fr-FR" sz="1800" kern="1200" dirty="0" err="1"/>
            <a:t>be</a:t>
          </a:r>
          <a:r>
            <a:rPr lang="fr-FR" sz="1800" kern="1200" dirty="0"/>
            <a:t> </a:t>
          </a:r>
          <a:r>
            <a:rPr lang="fr-FR" sz="1800" kern="1200" dirty="0" err="1"/>
            <a:t>executed</a:t>
          </a:r>
          <a:r>
            <a:rPr lang="fr-FR" sz="1800" kern="1200" dirty="0"/>
            <a:t>, no </a:t>
          </a:r>
          <a:r>
            <a:rPr lang="fr-FR" sz="1800" kern="1200" dirty="0" err="1"/>
            <a:t>threats</a:t>
          </a:r>
          <a:r>
            <a:rPr lang="fr-FR" sz="1800" kern="1200" dirty="0"/>
            <a:t> like in France, real </a:t>
          </a:r>
          <a:r>
            <a:rPr lang="fr-FR" sz="1800" kern="1200" dirty="0" err="1"/>
            <a:t>execution</a:t>
          </a:r>
          <a:r>
            <a:rPr lang="fr-FR" sz="1800" kern="1200" dirty="0"/>
            <a:t> of sentences. </a:t>
          </a:r>
          <a:endParaRPr lang="en-US" sz="1800" kern="1200" dirty="0"/>
        </a:p>
      </dsp:txBody>
      <dsp:txXfrm>
        <a:off x="0" y="1832555"/>
        <a:ext cx="5803231" cy="1829872"/>
      </dsp:txXfrm>
    </dsp:sp>
    <dsp:sp modelId="{F2A9B296-8C38-4982-B1A0-0F39DF452856}">
      <dsp:nvSpPr>
        <dsp:cNvPr id="0" name=""/>
        <dsp:cNvSpPr/>
      </dsp:nvSpPr>
      <dsp:spPr>
        <a:xfrm>
          <a:off x="0" y="3662427"/>
          <a:ext cx="58032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2D4FA5-8F08-4FA1-B093-710368A80C52}">
      <dsp:nvSpPr>
        <dsp:cNvPr id="0" name=""/>
        <dsp:cNvSpPr/>
      </dsp:nvSpPr>
      <dsp:spPr>
        <a:xfrm>
          <a:off x="0" y="3662427"/>
          <a:ext cx="5803231" cy="18298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kern="1200"/>
            <a:t>Education of young citizens concerning taxes, make it easier to pay taxes, give no excuses to fraudsters</a:t>
          </a:r>
          <a:endParaRPr lang="en-US" sz="1800" kern="1200"/>
        </a:p>
      </dsp:txBody>
      <dsp:txXfrm>
        <a:off x="0" y="3662427"/>
        <a:ext cx="5803231" cy="18298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B1B446-ACD2-43E2-B491-3AA44731A4DB}">
      <dsp:nvSpPr>
        <dsp:cNvPr id="0" name=""/>
        <dsp:cNvSpPr/>
      </dsp:nvSpPr>
      <dsp:spPr>
        <a:xfrm>
          <a:off x="0" y="94122"/>
          <a:ext cx="6651253" cy="16707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dirty="0" err="1"/>
            <a:t>Companies</a:t>
          </a:r>
          <a:r>
            <a:rPr lang="fr-FR" sz="2400" kern="1200" dirty="0"/>
            <a:t> </a:t>
          </a:r>
          <a:r>
            <a:rPr lang="fr-FR" sz="2400" kern="1200" dirty="0" err="1"/>
            <a:t>avoiding</a:t>
          </a:r>
          <a:r>
            <a:rPr lang="fr-FR" sz="2400" kern="1200" dirty="0"/>
            <a:t> </a:t>
          </a:r>
          <a:r>
            <a:rPr lang="fr-FR" sz="2400" kern="1200" dirty="0" err="1"/>
            <a:t>Esscaland</a:t>
          </a:r>
          <a:r>
            <a:rPr lang="fr-FR" sz="2400" kern="1200" dirty="0"/>
            <a:t> </a:t>
          </a:r>
          <a:r>
            <a:rPr lang="fr-FR" sz="2400" kern="1200" dirty="0">
              <a:sym typeface="Wingdings" panose="05000000000000000000" pitchFamily="2" charset="2"/>
            </a:rPr>
            <a:t></a:t>
          </a:r>
          <a:r>
            <a:rPr lang="fr-FR" sz="2400" kern="1200" dirty="0"/>
            <a:t> </a:t>
          </a:r>
          <a:r>
            <a:rPr lang="fr-FR" sz="2400" kern="1200" dirty="0" err="1"/>
            <a:t>decrease</a:t>
          </a:r>
          <a:r>
            <a:rPr lang="fr-FR" sz="2400" kern="1200" dirty="0"/>
            <a:t> in </a:t>
          </a:r>
          <a:r>
            <a:rPr lang="fr-FR" sz="2400" kern="1200" dirty="0" err="1"/>
            <a:t>economic</a:t>
          </a:r>
          <a:r>
            <a:rPr lang="fr-FR" sz="2400" kern="1200" dirty="0"/>
            <a:t> </a:t>
          </a:r>
          <a:r>
            <a:rPr lang="fr-FR" sz="2400" kern="1200" dirty="0" err="1"/>
            <a:t>activity</a:t>
          </a:r>
          <a:r>
            <a:rPr lang="fr-FR" sz="2400" kern="1200" dirty="0"/>
            <a:t>.</a:t>
          </a:r>
          <a:endParaRPr lang="en-US" sz="2400" kern="1200" dirty="0"/>
        </a:p>
      </dsp:txBody>
      <dsp:txXfrm>
        <a:off x="81560" y="175682"/>
        <a:ext cx="6488133" cy="1507639"/>
      </dsp:txXfrm>
    </dsp:sp>
    <dsp:sp modelId="{0F175CD6-D83C-4D67-9F1A-78A693866EA8}">
      <dsp:nvSpPr>
        <dsp:cNvPr id="0" name=""/>
        <dsp:cNvSpPr/>
      </dsp:nvSpPr>
      <dsp:spPr>
        <a:xfrm>
          <a:off x="0" y="1834002"/>
          <a:ext cx="6651253" cy="1670759"/>
        </a:xfrm>
        <a:prstGeom prst="roundRect">
          <a:avLst/>
        </a:prstGeom>
        <a:solidFill>
          <a:schemeClr val="accent5">
            <a:hueOff val="-752013"/>
            <a:satOff val="-762"/>
            <a:lumOff val="-303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Departure of some big fortunes in countries less careful towards taxation.</a:t>
          </a:r>
          <a:endParaRPr lang="en-US" sz="2400" kern="1200"/>
        </a:p>
      </dsp:txBody>
      <dsp:txXfrm>
        <a:off x="81560" y="1915562"/>
        <a:ext cx="6488133" cy="1507639"/>
      </dsp:txXfrm>
    </dsp:sp>
    <dsp:sp modelId="{B3AD89E2-514C-4D1A-92CE-80AE099845B1}">
      <dsp:nvSpPr>
        <dsp:cNvPr id="0" name=""/>
        <dsp:cNvSpPr/>
      </dsp:nvSpPr>
      <dsp:spPr>
        <a:xfrm>
          <a:off x="0" y="3573882"/>
          <a:ext cx="6651253" cy="1670759"/>
        </a:xfrm>
        <a:prstGeom prst="roundRect">
          <a:avLst/>
        </a:prstGeom>
        <a:solidFill>
          <a:schemeClr val="accent5">
            <a:hueOff val="-1504026"/>
            <a:satOff val="-1523"/>
            <a:lumOff val="-6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/>
            <a:t>Possible discontent of a part of the population as their revenues &amp; tax informations would become more transparent.</a:t>
          </a:r>
          <a:endParaRPr lang="en-US" sz="2400" kern="1200"/>
        </a:p>
      </dsp:txBody>
      <dsp:txXfrm>
        <a:off x="81560" y="3655442"/>
        <a:ext cx="6488133" cy="1507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06T08:39:05.14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92 627,'838'-2,"941"5,-1466 2,426 62,-299-27,0-38,-238-3,1422-53,-627-39,341-29,-1150 107,1397-143,-766 22,38-6,-705 127,271 10,-385 5,-34 1,5-2,-1 2,0-1,0 1,0 1,10 2,-17-4,0 0,0 1,0-1,0 1,0-1,0 1,0 0,0-1,0 1,0 0,-1-1,1 1,0 0,0 0,-1 0,1 0,-1 0,1 0,-1-1,1 1,-1 1,1-1,-1 0,0 0,0 0,0 0,1 0,-1 0,0 0,0 0,-1 0,1 0,0 0,0 0,0 0,-1 1,1-1,0 0,-1 0,1 0,-1-1,1 1,-1 0,0 0,1 0,-1 0,0 0,-1 0,-5 9,-1-1,0-1,0 1,-1-1,0-1,0 0,-1 0,-14 8,-95 42,75-38,-18 14,2 2,-84 63,95-62,33-26,-2 0,1 0,-2-2,1 0,-1-1,0-1,0-1,-1 0,-37 3,-12-5,-107-7,55-1,-1370 3,770 4,716-2,-53 2,44 5,14-6,1 0,0 0,0 0,0 0,0 0,0-1,0 1,0 0,0 0,0-1,0 1,0-1,0 1,0-1,1 1,-1-1,2 1,80 25,2-3,124 18,-38-9,1035 294,-1029-260,-106-36,2-4,0-3,101 17,-169-39,40 4,-31-9,-13 4,-1-1,0 1,0-1,0 1,0-1,0 1,0-1,0 1,0-1,0 1,0-1,0 1,0-1,-1 1,1-1,0 1,0 0,0-1,-1 1,1-1,0 1,0 0,-1-1,1 1,0-1,-1 1,1 0,0 0,-1-1,0 1,-12-11,0 1,0 0,-1 2,-23-12,6 3,-604-297,561 286,0 4,-144-29,-157 2,249 36,9 2,202 10,-1 4,0 3,0 3,96 22,301 58,-64-16,-307-50,50 12,-130-21,-27-6,-12 0,-18 0,0-2,1-1,-44 0,33-2,-787 7,635-9,124-3,0-3,-94-22,19 3,-474-24,-10 51,245 3,-3297-4,3333-19,6-1,-1280 22,1384 8,-338 60,509-61,-336 38,317-37,0 3,1 4,-79 27,95-24,0-2,-105 13,72-22,-168-9,109-3,-4 3,1679 0,-1433-5,-1-3,145-32,-22 2,168-39,-137 23,249-23,-104 28,-192 21,216-4,56 35,194-4,-17-32,1562 60,-2095-24,1157 4,-694-10,-522 3,27-1,1 3,111 18,32 21,-183-33,-36-8,-1 0,0 0,1 0,-1 1,0-1,1 0,-1 0,0 0,1 0,-1 0,0 1,0-1,1 0,-1 0,0 0,0 1,1-1,-1 0,0 0,0 1,0-1,1 0,-1 1,0-1,0 0,0 1,0-1,0 0,0 0,0 1,0-1,0 0,0 1,0-1,0 0,0 1,0-1,0 0,0 1,0-1,0 0,0 1,0-1,-1 0,1 1,0-1,0 0,0 0,0 1,-1-1,1 0,0 0,0 1,-1-1,1 0,0 0,0 0,-1 1,1-1,-1 0,-21 12,-14 0,-1-2,0-2,-1-1,-59 2,23-1,-103 13,-296 41,328-43,77-11,1 2,-88 26,-7 5,40-11,-353 82,470-111,-157 26,-206 8,-462-37,346-54,323 30,-201-6,308 29,0-2,-78-17,-102-39,148 35,0 5,-169-21,180 38,5 1,1-3,-94-20,-218-39,76 43,-583 0,645 23,229-1,0 0,0 1,0 0,0 2,0-1,-23 9,32-9,0 0,0 1,0 0,1-1,-1 1,1 1,0-1,0 1,0-1,1 1,-1 0,1 1,0-1,0 1,0-1,1 1,0 0,-1 0,2 0,-3 8,1-3,1 0,0 0,1 0,0 0,1 0,0 0,1 0,0 0,0 0,1 0,0 0,5 12,-4-16,-1-1,1 0,0 0,0 0,1 0,-1-1,1 0,0 1,0-1,1 0,-1-1,1 1,0-1,0 0,0 0,0-1,1 1,-1-1,1 0,-1-1,1 1,10 0,50 4,1-3,83-7,-23 0,901 4,-933-5,153-27,63-4,-194 35,-62 2,0-2,0-3,105-20,221-67,29 8,-76 19,-277 52,1 3,88-2,120 13,-95 1,-35-6,155 7,-277-2,0 0,0 1,0 1,0 0,-1 1,20 11,75 48,1 1,-16-22,1-4,3-5,0-3,122 20,-142-31,-48-11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06T08:39:16.287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8516 418,'-20'0,"-468"-15,101-3,160 11,-166-34,156 12,-13-1,-261-17,-990 49,1391 3,-153 28,-68 4,239-31,-115 25,122-16,-145 8,-26-22,-293 10,-977 15,1035-29,390 1,-116 5,215-3,1 0,-1 0,0 0,0 0,0 0,0 1,1-1,-1 0,0 1,0-1,1 1,-1 0,0 0,1 0,-1 0,0 0,1 0,0 0,-1 0,1 0,0 1,-1-1,1 0,0 1,0-1,0 1,-1 2,2-1,0 0,0 0,1 0,-1 0,1 0,-1 0,1 0,0 0,0 0,1-1,-1 1,0 0,1-1,0 1,0-1,3 4,172 196,-170-192,0 0,-1 1,0-1,-1 1,-1 0,0 1,4 14,11 86,-16-85,1-1,1 0,15 44,-20-70,0 0,0 1,0-1,0 0,1 0,-1 1,0-1,0 0,0 0,0 1,1-1,-1 0,0 0,0 0,1 0,-1 1,0-1,0 0,1 0,-1 0,0 0,0 0,1 0,-1 0,0 0,1 1,-1-1,0 0,0 0,1 0,-1 0,0-1,1 1,-1 0,0 0,0 0,1 0,-1 0,0 0,0 0,1 0,-1-1,0 1,0 0,1 0,-1 0,0-1,0 1,0 0,1 0,-1 0,0-1,0 1,0 0,0 0,0-1,0 1,1 0,-1-1,0 1,0-1,16-26,-8 12,20-22,1 2,2 1,2 2,63-50,-36 32,-50 41,0 1,1 0,-1 1,1 0,1 1,-1 0,1 1,0 0,20-5,-24 9,0 0,0 0,1 0,-1 1,0 1,1-1,-1 1,0 1,0-1,0 1,0 1,0 0,0 0,-1 0,1 1,6 5,54 33,-16-7,1-3,110 48,83 1,-199-69,1-2,0-2,66 2,390-12,-185-1,-225-2,152-26,20-3,222 28,-322 8,-117-4,73-13,8-1,-25 12,-42 3,0-3,77-15,47-22,422-76,-415 88,160-16,-31 7,-196 19,137-2,82 27,-279 0,0 2,-1 4,71 21,-74-15,-33-11,0 2,-1 0,0 3,0 0,50 30,-68-34,1-2,0 0,0 0,1-1,0-1,22 6,83 6,-57-9,123 9,272-11,-241-7,-108 2,1-4,112-20,485-93,-449 64,-176 33,1 4,124-11,210 27,-183 2,-226-2,-1 0,1 0,0 1,-1-1,1 1,-1 0,0 1,1-1,-1 1,0 0,0 1,0-1,0 1,5 3,-7-3,0 0,-1 1,1-1,-1 1,1-1,-1 1,0 0,0 0,-1 0,1 0,-1 0,0 0,0 0,0 0,-1 1,0-1,1 0,-1 0,-1 6,1-4,-1 1,0-1,0 1,0-1,-1 0,0 0,0 1,0-1,-1-1,0 1,0 0,0-1,-1 1,-6 5,4-4,-2 0,1 0,-1-1,0-1,0 1,-1-1,1-1,-16 7,-3-3,0 0,-1-2,1-1,-1-1,-49 1,44-2,0 1,0 2,-57 18,55-14,0-1,0-2,-42 4,-231-11,138-2,-78-15,62 1,-595 11,442 7,-761-2,894 18,36-1,55-6,1 6,-208 56,12-1,279-66,0-2,0-1,0-1,0-2,-37-4,53 2,-1 0,1-2,1 0,-1 0,0-2,1 0,0 0,1-1,-1-1,1 0,1-1,-15-13,-36-35,1 2,3-2,-55-69,29 25,-150-138,219 226,-1 1,0 0,-1 2,0 0,0 1,-1 1,-22-7,-31-14,33 14,0 1,0 2,-1 2,-1 1,-63-4,-211 4,265 10,-635 2,1159 37,-459-38,133 24,198 60,-68-13,-216-61,0-3,1-2,89-2,185-27,-179 9,-100 6,91-22,-64 10,64-1,-103 16,86-19,-145 17,-22 1,-107 2,1 5,0 7,-243 47,339-46,0 2,1 2,0 2,-60 31,84-35,-1 0,1 1,1 1,1 1,0 0,0 1,2 1,0 1,1 1,-18 29,22-25,2 1,0 0,2 0,0 1,2 0,1 0,-2 35,-3 7,-43 172,34-173,3 0,3 0,-7 135,16-140,-2 0,-23 100,15-95,-10 131,26 14,-5 94,-14-202,8-68,-2 45,9-68,-1 0,0-1,0 1,-1-1,-1 0,0 0,0 0,-12 20,-3-2,-39 46,52-68,-25 28,12-13,0 0,-19 30,34-47,1 0,0 0,1 1,-1-1,1 1,0-1,0 1,0 0,1 0,0 0,0-1,1 1,0 0,0 0,0 0,2 10,-1-13,1 0,0 0,0 0,-1 0,2 0,-1-1,0 1,1 0,-1-1,1 0,-1 0,1 1,0-2,0 1,0 0,1 0,-1-1,0 0,0 0,1 0,-1 0,1 0,-1-1,7 1,7 1,-1-1,1-1,30-3,-40 2,0 0,0-1,0 1,0-1,-1 0,1-1,0 0,-1 0,0 0,0-1,0 0,0 0,0 0,-1-1,0 0,0 0,0-1,-1 1,0-1,0 0,0 0,0 0,3-9,2-12,0 0,-2-1,-1 0,4-48,0 5,143-1117,-121 868,13 122,0 0,-30 57,-8-264,-8 328,2 69,-2 0,1 0,-1 0,0 0,-1 0,1 1,-2-1,1 1,-1-1,0 1,-1 0,0 0,0 0,0 0,-1 1,-8-10,4 4,0 1,1-2,1 1,0-1,1 0,0-1,1 0,-5-19,7 19,-1 0,-1 0,-1 0,0 1,-1 0,0 0,0 1,-16-19,-41-55,45 62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06T08:39:18.574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212 1,'-7'0,"-7"0,-9 0,-5 0,-6 0,-2 0,-2 0,6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06T08:39:39.424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 0,'271'96,"39"17,-247-87,1-3,125 28,-27-13,-95-20,0-3,135 12,328-26,-265-4,-2090 3,1795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06T08:44:22.722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773 445,'12'4,"0"-1,1 0,0 0,13 1,20 2,2194 421,-1624-319,4-64,525-57,-383 35,262-5,-663-19,-334-1,0-1,0-1,-1-2,0 0,0-2,0 0,35-20,-29 15,92-38,-59 27,-1-2,100-61,-139 72,-1-1,-1-1,34-35,-47 42,-1 0,-1 0,0-1,-1 0,0 0,0-1,-1 0,-1 0,6-25,-8 28,-1-1,-1 1,0-1,0 0,-1 1,0-1,-1 0,0 1,-1-1,0 1,-1 0,0-1,-5-10,1 7,0 1,-1-1,-1 1,0 1,0-1,-2 2,1-1,-15-10,-9-5,-2 2,0 2,-1 1,-2 2,-62-23,53 26,-1 2,0 2,-80-9,-152-1,-594 13,578 13,-1461 77,1095-38,580-37,-193 10,-294 55,351-34,-336 11,-225-45,382-5,-445 3,831 0,6-1,1 1,-1 0,1 0,0 0,-1 0,1 1,-1 0,1 0,0 1,-1-1,1 1,0 0,-5 4,10-5,0 0,1 0,-1 0,0 0,1 0,-1 0,1 0,-1 0,1 0,0 0,-1-1,1 1,0 0,0 0,0 0,-1-1,1 1,0-1,0 1,0-1,0 1,0-1,0 1,0-1,0 0,2 1,33 15,-16-9,1-2,0 0,0-1,40 2,89-7,-73-1,-17 3,0 3,1 2,75 19,104 12,15 4,-195-29,1-2,69 0,125-7,-136-4,1173-1,-1249 1,0-3,-1-1,71-18,117-50,-74 22,328-71,-242 66,-127 30,2 5,189-9,-230 23,136-31,15-3,42 23,336 18,-399 17,302 62,-341-41,-1 7,166 69,-243-77,116 68,72 64,-174-105,21 2,-124-66,0 0,0 0,0 0,0 0,0 0,-1 0,1 0,0 0,0 1,0-1,0 0,0 0,0 0,0 0,0 0,-1 0,1 0,0 0,0 1,0-1,0 0,0 0,0 0,0 0,0 0,0 0,0 1,0-1,0 0,0 0,0 0,0 0,0 0,0 1,0-1,0 0,0 0,0 0,0 0,0 0,0 1,0-1,0 0,0 0,0 0,0 0,0 0,1 0,-1 0,0 1,0-1,0 0,0 0,0 0,0 0,0 0,1 0,-1 0,0 0,0 0,0 0,0 0,1 0,-23 3,-28-3,-35-13,0-4,-93-31,49 4,-144-70,-42-16,191 86,-184-57,252 86,-1 3,0 3,-97-4,-187-5,-31 1,198 15,-412 6,122 49,82-5,104-35,-196 21,203 22,112-20,-82 0,-44 10,73 23,154-46,-2-3,0-3,-68 11,71-21,-90 24,-286 78,359-88,-1-4,-1-3,0-3,-1-3,-77-3,-708-10,602 5,254 0,-1 1,1-1,-1 0,0 0,1-1,-1 0,1 0,-1 0,1-1,0 0,-8-4,13 6,0-1,0 1,1-1,-1 1,1-1,-1 0,0 1,1-1,-1 0,1 1,-1-1,1 0,0 0,-1 1,1-1,0 0,0 0,-1 0,1 1,0-1,0 0,0 0,0 0,0 0,0 0,0 1,0-1,1 0,-1 0,0 0,0 1,1-1,-1 0,0 0,1 0,-1 1,1-1,-1 0,1 1,-1-1,1 0,-1 1,1-1,0 1,-1-1,1 1,0-1,0 1,0-1,44-28,-40 27,48-25,1 2,92-27,118-18,-193 55,0 3,1 3,0 3,89 5,955 6,-608-7,-366-3,1-6,200-41,-270 35,-42 9,0 1,0 2,35-2,674 4,-356 7,-261-1,166 27,116 44,-349-63,37 3,144 4,-194-16,162 13,64 2,908-14,-609-5,-340-18,-62 3,-140 13,-35-3,-53-6,-128-9,-1 7,0 9,-280 27,299 4,-218 60,262-54,69-21,1-3,-1-3,-1-2,-95-9,118 5,-489-49,398 28,0-4,-132-48,-145-40,315 98,0 5,-150-3,-890 19,1076-4,0 2,0 3,1 2,0 2,0 3,-92 33,128-39,-16 8,-1-1,0-2,-64 12,80-19,15 1,25 9,46 8,-24-13,0-1,1-3,66 0,-10 0,158 30,-58-1,17 2,-175-30,0 2,74 24,-8-2,-37-15,1-4,-1-3,121-3,-132-2,75 11,36 3,545-15,-368-4,-313 0,72-13,3 0,424 9,-297 8,730-2,-952 1,32-1,-46 0,0 0,0 0,0 0,0 0,0 0,0 0,0-1,0 1,-1-1,1 0,0 1,0-1,-1 0,1 0,2-2,-5 3,1-1,0 0,-1 0,1 0,-1 0,0 0,1 1,-1-1,0 0,1 1,-1-1,0 0,0 1,1-1,-1 1,0-1,0 1,0-1,0 1,0 0,0-1,0 1,-1 0,-35-15,0 1,-1 3,-1 1,-40-6,-167-9,169 23,42 2,0-1,0-2,-52-12,-271-100,288 92,-81-37,22 7,73 32,17 5,-1 1,-1 2,0 2,-81-10,76 16,0-2,-46-14,-66-10,-308 22,272 12,78-4,-131 3,213 3,0 1,1 2,0 1,0 2,-53 26,63-27,0 1,2 1,-1 1,-27 23,42-30,0 1,0-1,1 1,0 0,0 1,1-1,0 1,0 0,1 0,0 1,0-1,1 1,0 0,1 0,-2 10,1-2,2 0,0 0,2 35,-1-49,1 1,-1 0,1-1,0 1,0-1,0 1,0-1,1 1,-1-1,1 0,0 0,0 0,0 0,1 0,-1 0,1 0,-1-1,1 1,0-1,0 0,0 0,0 0,0 0,7 2,38 9,1-2,88 9,-34-7,-4 1,0-5,0-4,129-11,-188 1,1-2,46-14,-41 9,49-7,-70 16,513-42,-361 49,-61-1,170-15,-65-29,-88 13,3-1,73-11,-207 38,-11 0,-30-6,-54-5,3-2,-135-41,211 53,-14-3,0 1,0 2,-56 0,50 3,1-2,-45-7,-62-12,117 19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06T08:44:50.406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146 225,'56'3,"-1"3,77 17,-15-2,12 0,-48-5,1-5,94 2,10-17,186 6,-141 34,-166-22,1-3,83 3,798-14,-419-2,-252-17,-41 1,765 15,-521 5,238-58,-30 0,-71 59,-571-6,0-1,0-3,51-13,74-11,67 16,-31 4,381-9,-519 17,82-13,42-3,214-17,-44 2,160 29,119-7,748-12,-945 26,1849-2,-2276 1,0 0,0 1,0 0,-1 2,1 0,-1 1,1 0,22 12,-33-14,0 1,-1-1,1 1,-1 0,0 0,0 1,0 0,0 0,-1 0,6 9,-8-10,0 0,0 0,0 1,-1-1,0 0,0 1,0-1,0 1,-1 0,1-1,-1 1,0-1,-1 1,1 0,-1-1,-2 9,1-7,0 0,0 1,-1-1,0 0,0-1,0 1,0 0,-1-1,0 0,-1 0,1 0,-1 0,1-1,-2 0,1 0,0 0,-1 0,1-1,-1 0,0 0,0-1,-1 1,1-1,-9 1,-12 1,0-1,-1-1,0-1,-44-5,14 1,-512 0,360 4,142-4,-75-13,-63-3,198 19,-318-13,-585-47,-98 61,950 2,0 3,0 3,-75 20,6 0,-19-8,-183 3,107-11,33 3,-432 19,-1489-38,1165 4,367-36,195 6,-125 21,122 5,-472-28,-147 27,663 5,270-5,0-3,-143-34,77 13,-77-4,-302-7,-212 39,399 3,378-1,77 14,-39-4,1502 137,-729-141,-506-11,0 5,341-5,-480-15,47 0,8-1,42 0,-263 16,-1-1,1-2,56-16,-47 9,94-8,71 4,242-7,-418 24,0-1,0-2,0-2,53-13,-95 15,-14 0,-17 0,-44 1,-204-10,-833-14,806 28,-1880-1,2091 2,0 4,1 4,-113 28,-257 97,83-28,-68 25,324-88,-138 46,225-82,-54 6,53-10,-61 17,-317 143,280-107,20-19,114-39,-1 0,1 0,0 0,0 0,0 0,0 0,0 0,0 0,-1 0,1 0,0 0,0 0,0 0,0 0,0 0,0 0,0 0,0 0,-1 0,1 0,0 1,0-1,0 0,0 0,0 0,0 0,0 0,0 0,0 0,0 1,0-1,0 0,0 0,0 0,0 0,-1 0,1 0,0 1,0-1,0 0,1 0,-1 0,0 0,0 0,0 0,0 1,0-1,0 0,0 0,0 0,0 0,0 0,0 0,0 0,0 0,0 1,0-1,1 0,-1 0,0 0,0 0,0 0,0 0,0 0,0 0,0 0,1 0,-1 0,0 0,17 8,23 4,57-2,0-5,110-7,-71 0,960 1,-1032-2,0-3,78-18,10-1,-6 5,155-15,-133 23,303-11,1708 22,-1025 3,-912 0,271-5,-264-14,51-2,-255 18,574 2,-542 7,0 4,137 39,-131-28,1-4,90 9,57-15,44 5,378-3,-419-18,712 3,-898-2,81-15,-76 9,60-3,-49 13,-46-1,0 0,0-1,0-1,0 0,0-1,18-5,-34 6,1 0,-1-1,0 1,0 0,0-1,0 1,0-1,0 0,0 0,0 1,-1-1,1 0,0 0,-1-1,0 1,0 0,0 0,0-1,0 1,0-1,0 1,-1-1,1 1,-1-1,0 1,0-1,0 1,0-1,0 1,0-1,-1 0,1 1,-2-3,-1-9,0 1,-2 0,1 0,-13-23,-12-14,-1 2,-3 1,-2 2,-2 1,-48-45,63 69,0 1,-1 1,-1 0,0 2,-31-15,35 22,1 1,-1 1,0 1,-1 1,1 0,-1 2,-41-2,59 4,-8 1,-1-1,0 2,0 0,1 0,-21 5,28-5,1 1,0-1,0 1,0-1,0 1,0 0,1 0,-1 1,0-1,1 0,0 1,-1-1,1 1,0 0,0 0,1 0,-1 0,1 0,-1 0,1 1,0-1,0 0,0 1,0 3,-1 9,0 1,1-1,1 0,1 1,4 28,23 81,-6-36,-1 51,9 39,-28-175,-1-1,1 1,0-1,0 0,1 0,-1 0,1 0,0 0,0 0,0-1,0 1,1-1,0 0,-1 0,1 0,0 0,0-1,1 0,-1 0,0 0,1 0,0-1,-1 1,1-1,8 0,12 2,0-1,1-1,44-5,-31 1,-27 3,1 0,-1-2,0 1,0-2,0 0,0 0,15-7,-22 8,-1 0,0-1,0 0,0 0,0 0,0 0,-1-1,1 1,-1-1,0 0,0 0,-1 0,1-1,-1 1,0 0,0-1,0 0,-1 1,1-1,-1 0,0-5,4-37,-3 0,-2 0,-9-76,8 110,0 0,-1 0,-1-1,1 1,-2 0,0 1,0-1,-2 1,1 0,-1 0,-1 0,-13-17,13 22,1 0,-1 0,0 1,0 0,-1 0,0 1,0 0,0 0,-1 1,0 0,1 0,-1 1,-1 0,1 1,0 0,0 1,-11-1,-262 2,117 4,154-3,0 0,0 0,1 1,-1 0,1 0,-1 1,1 1,-18 9,1 2,-43 32,48-30,-1-2,-47 25,42-27,-14 6,-1-2,-80 23,0-8,81-19,-1-2,0-1,-70 5,-122-11,-104 7,10 34,195-23,-238 10,-2932-36,2526 22,-53 1,-636 3,521-7,1008-4,-12 0,1708 407,-1676-396,0-3,165 16,472-31,-412-8,1712 2,-877-61,-817 37,843-119,-758 86,418-41,-539 68,-93 17,197 10,-230 6,224-1,599 4,-681 9,512 90,-705-88,0-5,169-6,-155-4,202-28,-18-17,-282 39,-1-2,0-1,46-22,-47 19,1 1,1 0,40-8,-9 8,-1-3,59-22,-76 21,204-72,-182 68,125-21,-108 33,-54 5,-46 4,-905 135,707-88,113-23,0-5,-177 14,-286-36,221-3,-522 4,810-4,0-2,0-3,-101-28,97 20,-1 2,-119-10,119 24,30 1,0-1,0-2,-64-13,-103-50,144 44,-1 2,0 3,-2 3,-102-12,123 23,0-1,-67-17,103 20,0 1,1-1,-1 0,0 1,1-1,-1-1,1 1,0 0,-1 0,1-1,0 1,0-1,0 0,0 0,0 0,0 0,0 0,1 0,-1 0,1-1,-1 1,1 0,0-1,0 1,0-1,0 0,1 1,-1-1,1 0,0 1,-1-1,1 0,0 1,1-1,-1 0,0 0,2-3,-1 1,1-1,0 1,0 0,1 0,0 1,0-1,0 0,0 1,0 0,1 0,0 0,0 0,0 0,1 1,-1 0,1 0,9-5,13-1,0 1,1 2,0 1,0 1,1 1,43 1,73-9,67-30,61-9,-178 34,-1-4,124-44,172-87,-213 79,-128 54,0 2,2 2,0 2,0 3,0 2,1 2,73 2,-62 2,-38 0,0 0,0 2,0 1,41 8,-62-9,0 1,0-1,0 1,-1 0,1 0,0 0,-1 1,0-1,1 1,-1 0,0 0,0 0,-1 0,1 1,-1-1,0 1,0 0,0-1,0 1,0 0,-1 0,0 0,0 0,0 0,1 7,0 10,-1 0,-1 0,-4 42,1-26,1 40,3-40,-7 50,5-82,0 0,0 0,-1 0,1-1,-1 1,0 0,-1-1,1 0,-1 0,1 1,-1-1,-1-1,1 1,0 0,-1-1,0 0,0 0,0 0,0 0,0-1,0 1,-1-1,1 0,-1 0,0-1,0 0,-7 2,-11 1,-1-2,0 0,0-1,-34-4,31 2,-1056-8,631 12,-134 8,430 0,-268 53,-16 27,325-71,-217 8,-122-30,186-2,215 4,-40 1,-183-23,-138-41,-5 35,191 11,22 0,-716 15,445 4,-130 41,363-18,-617 17,-7-40,445-4,381 7,41-5,1 1,0-1,0 0,-1 0,1 0,0 0,0 1,0-1,-1 0,1 0,0 1,0-1,0 0,0 0,0 1,-1-1,1 0,0 1,0-1,0 0,0 0,0 1,0-1,0 0,0 1,0-1,0 0,0 0,0 1,0-1,0 0,1 1,-1-1,0 0,0 0,0 1,0-1,0 0,1 0,-1 1,0-1,0 0,0 0,1 0,-1 1,0-1,0 0,1 0,-1 0,0 0,0 0,1 0,-1 1,1-1,10 6,1 0,0 0,25 8,143 36,-127-39,0 3,-2 3,0 1,95 50,-116-50,33 22,1-4,2-2,90 33,-117-53,1-2,1-2,0-2,0-2,64 3,-43-9,268-4,-303 0,0 0,0-1,0-2,30-12,5-1,279-73,457-64,370 49,192 76,9 35,-591 0,-190-3,572 3,-11 31,-686-5,269 10,1221-28,-1320-14,1325 3,-1792-8,171-30,-126 12,262-64,-168 26,-31 18,2 13,335 1,-581 32,0-2,0 0,-1-3,58-14,-87 19,0 0,0 0,0 0,0 0,0 0,0 0,-1-1,1 1,0 0,0 0,0 0,0 0,0 0,0 0,0 0,0 0,0 0,0 0,0 0,-1 0,1 0,0 0,0 0,0 0,0-1,0 1,0 0,0 0,0 0,0 0,0 0,0 0,0 0,0 0,0 0,0 0,0-1,0 1,0 0,0 0,0 0,0 0,0 0,0 0,-17-2,-926 0,455 5,-1850-3,1977-17,90 1,-972 10,693 9,124-3,2014 0,-1362-20,-150 10,80 1,241 11,585-4,-115-29,-161-18,141 20,-690 29,-108 1,90 13,-116-10,-1 1,1 1,-1 1,0 0,0 2,22 13,-39-18,0 0,1 1,-2-1,1 1,-1 0,1 1,-2-1,1 1,0 0,-1 0,0 0,-1 0,1 1,-1-1,0 1,-1-1,0 1,0 0,0-1,-1 1,0 0,-1 13,0-6,-1 0,0-1,0 1,-1 0,-1-1,-1 0,0 0,0 0,-1 0,-10 14,5-13,-1-2,0 1,-1-2,0 0,-1 0,0-1,0-1,-27 12,-34 24,51-27,1 1,-21 24,30-28,-2 0,0-1,0 0,-1-2,-35 20,-1-5,1 3,1 2,-50 41,55-40,-1-2,-94 44,-116 28,215-90,-1-2,0-2,-80 7,-135-11,86-4,80 6,-96 20,-78 6,-549-28,424-8,-1436 3,1807-1,0-1,0 0,0-2,0-1,1 0,-1-1,-21-11,-128-71,120 60,-194-113,205 122,28 15,0-1,1 0,-1 0,1-1,-13-10,20 14,0 0,0 0,0-1,0 1,1 0,-1-1,1 1,0-1,0 1,0-1,0 1,0-1,0 0,1 1,-1-1,1 0,0 0,0 0,0 1,0-1,0 0,1 0,-1 1,1-1,0 0,1-4,0 4,0 0,0 0,0 0,0 0,0 1,1-1,-1 1,1-1,0 1,0 0,0 0,0 0,0 1,0-1,0 0,0 1,1 0,-1 0,1 0,-1 0,5 0,13-2,-1 1,29 0,-38 2,397 3,-120 0,196 35,18-1,-454-37,506-24,-345-2,216-23,4 33,-393 15,1-3,0-1,-1-2,0-1,39-14,21-5,489-90,10 32,-140 21,-295 47,266 8,-349 10,-94-1,-489-21,324 0,-710-51,-645 73,570 2,663 16,-5 1,-776-22,1077 2,-1 0,1 0,-1 1,1 0,-1 1,1 0,0 0,0 1,0 0,-9 4,13-4,1 0,-1 0,0 0,1 0,-1 0,1 1,0 0,0 0,0 0,1 0,0 0,-1 0,1 1,1-1,-1 1,1-1,0 1,0 0,-1 6,-1 14,0 0,2 0,1 0,0 1,2-1,1 0,9 32,-11-51,1-1,1 0,-1 0,1 1,0-2,0 1,0 0,1-1,0 1,0-1,0 0,0 0,0-1,1 1,0-1,0 0,0 0,6 2,7 1,0 0,0-1,0-2,24 3,35 8,20 14,-25-7,78 13,-127-29,0 2,1 0,28 13,-32-11,0-1,1-2,0 0,33 6,21-1,90 26,-89-18,86 11,566-13,-460-20,2642 3,-2867-2,1-2,-1-2,0-2,42-13,55-30,10-3,-145 53,0-1,-1 0,1 0,-1-1,1 1,-1-1,0 0,0 0,0-1,-1 1,1-1,-1 1,0-1,0 0,0 0,0-1,-1 1,0-1,0 1,0-1,0 0,-1 1,1-1,-1 0,-1 0,1-8,1-11,-1 0,-1-1,-2 1,-4-27,4 44,0-1,-1 1,0 0,0 0,0 0,-1 1,0-1,-1 1,1 0,-1 0,0 0,-1 1,1 0,-1 0,0 0,0 1,-9-5,-5-3,0 1,-1 0,0 2,-33-10,30 13,-1 0,0 2,-1 1,1 1,0 1,-1 1,1 1,-1 1,-36 9,46-5,0 1,1 1,0 0,1 0,0 2,0 0,-13 13,-26 18,-28 12,-2-3,-2-4,-3-3,-134 45,181-77,0-1,-1-2,0-2,-1-2,-50-1,56-2,-112 14,-16 0,174-15,1-1,-1 0,0 0,0-1,0 0,0 0,15-8,-23 10,1-1,0 0,-1 0,1 0,-1 0,1 0,-1-1,0 1,1 0,-1-1,0 1,0-1,0 1,0-1,0 0,0 1,0-1,0-3,-1 3,0 0,0-1,0 1,0-1,-1 1,1 0,-1-1,0 1,0 0,1-1,-2 1,1 0,0 0,0 0,-1 0,1 0,-1 0,-2-2,-2-2,-1 0,0 1,0 0,0 0,0 0,-1 1,0 0,0 1,0 0,0 0,0 1,0 0,-1 0,-9 0,-20-2,-69 3,89 1,-21 1,-31 1,-135-15,39-3,-301 8,266 10,77 4,-143 24,-28 4,104-31,-35 2,166 3,-60 16,-50 6,-24-19,-68 8,184-8,-82 16,108-19,1-1,-1-3,0-3,-61-5,1 2,72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06T08:44:57.190"/>
    </inkml:context>
    <inkml:brush xml:id="br0">
      <inkml:brushProperty name="width" value="0.35" units="cm"/>
      <inkml:brushProperty name="height" value="0.35" units="cm"/>
      <inkml:brushProperty name="color" value="#FFFFFF"/>
      <inkml:brushProperty name="ignorePressure" value="1"/>
    </inkml:brush>
  </inkml:definitions>
  <inkml:trace contextRef="#ctx0" brushRef="#br0">817 0,'1'63,"1"-33,-2 1,0 0,-2 0,-2-1,-1 1,-16 55,17-73,-5 7,2 1,0 1,-6 36,12-53,0 0,1 0,0 1,0-1,0 0,0 0,1 0,0 0,0 0,0 0,1 0,0 0,0 0,0 0,0-1,1 1,0-1,0 0,0 0,0 0,6 6,15 7,0 0,1-1,47 22,-47-26,0 1,-1 1,0 1,32 26,-21-8,-8-6,2-1,1-1,1-2,44 26,20 8,-72-41,0-2,1 0,1-1,0-2,42 14,49 9,-79-22,-1-1,2-1,0-2,66 4,-86-12,-1 0,1 0,-1 1,26 6,-40-7,-1 0,1 1,-1 0,1-1,0 1,-1 0,0 0,1 0,-1 1,0-1,1 1,-1-1,0 1,0 0,0-1,0 1,-1 0,1 0,0 1,-1-1,1 0,-1 0,0 1,0-1,0 1,0-1,0 1,-1 0,2 4,-3-4,1 1,-1-1,0 0,0 0,0 0,-1 0,1 0,0 0,-1 0,0 0,0 0,0-1,0 1,0-1,-1 1,1-1,-1 0,1 0,-1 0,-5 3,-63 31,67-35,-41 18,-2-2,-1-2,0-2,0-2,-1-2,0-3,-78 2,71-8,1-2,-1-2,-105-23,-545-184,676 201,1-2,0 0,0-2,1-1,1-2,1 0,0-2,2 0,0-2,1-1,-30-36,7 4,25 31,-36-52,51 64,0 0,0 0,2 0,-1 0,1-1,1 0,0 0,-2-20,1-29,7-93,1 50,-4 96,0-1,0 1,1 0,1 0,-1 0,1 0,0 0,1 0,0 0,6-11,-6 15,-1 1,2-1,-1 1,0-1,1 1,-1 0,1 0,0 1,0-1,0 1,0 0,1 0,-1 0,0 0,1 1,0 0,-1 0,1 0,8 0,47-3,-1 4,82 8,-113-4,1 1,-2 2,1 0,50 23,-27-7,71 46,-55-23,97 87,-147-118,97 98,-87-82,2-1,2-2,0-1,37 24,4-5,-35-20,1-2,1-1,1-2,75 26,138 19,-98-19,-143-45,0 1,0 1,-1 0,0 1,0 0,0 0,0 1,10 8,-19-12,0 0,1 0,-1 0,0 0,0 0,-1 1,1-1,0 0,-1 1,1 0,-1-1,0 1,0 0,0-1,0 1,-1 0,1 0,-1 0,1 0,-1 0,0 0,0 0,-1 0,1-1,0 1,-1 0,0 0,0 0,0 0,0-1,0 1,0 0,-1-1,1 1,-1-1,0 0,0 1,-3 3,-2 0,0 1,0-1,-1 0,0 0,0-1,0 0,-1 0,1-1,-1 0,0-1,0 0,-1 0,1-1,-1 0,1-1,-11 1,-13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101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2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808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03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378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282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96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8428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81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355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27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63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7/6/2021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1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2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i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customXml" Target="../ink/ink2.xml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customXml" Target="../ink/ink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customXml" Target="../ink/ink5.xml"/><Relationship Id="rId7" Type="http://schemas.openxmlformats.org/officeDocument/2006/relationships/customXml" Target="../ink/ink7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customXml" Target="../ink/ink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2CFBC99-FB8F-41F7-A81D-A5288D688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A25B0321-2DDD-48AB-B8D3-8B9807CA71B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639"/>
          <a:stretch/>
        </p:blipFill>
        <p:spPr>
          <a:xfrm>
            <a:off x="20" y="10"/>
            <a:ext cx="12191980" cy="685799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11560655" y="6858000"/>
                </a:lnTo>
                <a:lnTo>
                  <a:pt x="11572884" y="6759738"/>
                </a:lnTo>
                <a:cubicBezTo>
                  <a:pt x="11663744" y="6693104"/>
                  <a:pt x="11749315" y="6619456"/>
                  <a:pt x="11812292" y="6532282"/>
                </a:cubicBezTo>
                <a:cubicBezTo>
                  <a:pt x="11851232" y="6478675"/>
                  <a:pt x="11886807" y="6425068"/>
                  <a:pt x="11956995" y="6386992"/>
                </a:cubicBezTo>
                <a:cubicBezTo>
                  <a:pt x="11918054" y="6334888"/>
                  <a:pt x="11851232" y="6322863"/>
                  <a:pt x="11801234" y="6284788"/>
                </a:cubicBezTo>
                <a:cubicBezTo>
                  <a:pt x="11797390" y="6253224"/>
                  <a:pt x="11876711" y="6262743"/>
                  <a:pt x="11856520" y="6193604"/>
                </a:cubicBezTo>
                <a:cubicBezTo>
                  <a:pt x="11829119" y="6101419"/>
                  <a:pt x="11858923" y="5996209"/>
                  <a:pt x="11722875" y="5956630"/>
                </a:cubicBezTo>
                <a:cubicBezTo>
                  <a:pt x="11686819" y="5866950"/>
                  <a:pt x="11676724" y="5723664"/>
                  <a:pt x="11763258" y="5635988"/>
                </a:cubicBezTo>
                <a:cubicBezTo>
                  <a:pt x="11892094" y="5505226"/>
                  <a:pt x="11871424" y="5422059"/>
                  <a:pt x="11706050" y="5351418"/>
                </a:cubicBezTo>
                <a:cubicBezTo>
                  <a:pt x="11684896" y="5342400"/>
                  <a:pt x="11707491" y="4786287"/>
                  <a:pt x="11697876" y="4763241"/>
                </a:cubicBezTo>
                <a:cubicBezTo>
                  <a:pt x="11713260" y="4731677"/>
                  <a:pt x="11749315" y="4739192"/>
                  <a:pt x="11776236" y="4730675"/>
                </a:cubicBezTo>
                <a:cubicBezTo>
                  <a:pt x="11894018" y="4694603"/>
                  <a:pt x="11897864" y="4694603"/>
                  <a:pt x="11868540" y="4584884"/>
                </a:cubicBezTo>
                <a:cubicBezTo>
                  <a:pt x="11859884" y="4551817"/>
                  <a:pt x="11880076" y="4538289"/>
                  <a:pt x="11898825" y="4517749"/>
                </a:cubicBezTo>
                <a:cubicBezTo>
                  <a:pt x="11969013" y="4441095"/>
                  <a:pt x="11969494" y="4440094"/>
                  <a:pt x="11897864" y="4375464"/>
                </a:cubicBezTo>
                <a:cubicBezTo>
                  <a:pt x="11877192" y="4356928"/>
                  <a:pt x="11863252" y="4336887"/>
                  <a:pt x="11854116" y="4311838"/>
                </a:cubicBezTo>
                <a:cubicBezTo>
                  <a:pt x="11837290" y="4266245"/>
                  <a:pt x="11837771" y="4228169"/>
                  <a:pt x="11901709" y="4203620"/>
                </a:cubicBezTo>
                <a:cubicBezTo>
                  <a:pt x="11946418" y="4186086"/>
                  <a:pt x="11971897" y="4166044"/>
                  <a:pt x="11974782" y="4114442"/>
                </a:cubicBezTo>
                <a:cubicBezTo>
                  <a:pt x="11976706" y="4071355"/>
                  <a:pt x="11981993" y="4043299"/>
                  <a:pt x="11932476" y="4024762"/>
                </a:cubicBezTo>
                <a:cubicBezTo>
                  <a:pt x="11892576" y="4009732"/>
                  <a:pt x="11881038" y="3977668"/>
                  <a:pt x="11885365" y="3939592"/>
                </a:cubicBezTo>
                <a:cubicBezTo>
                  <a:pt x="11895460" y="3846405"/>
                  <a:pt x="11841137" y="3791796"/>
                  <a:pt x="11751719" y="3749211"/>
                </a:cubicBezTo>
                <a:cubicBezTo>
                  <a:pt x="11666628" y="3708629"/>
                  <a:pt x="11592115" y="3654019"/>
                  <a:pt x="11513754" y="3604420"/>
                </a:cubicBezTo>
                <a:cubicBezTo>
                  <a:pt x="11426740" y="3549310"/>
                  <a:pt x="11325786" y="3516243"/>
                  <a:pt x="11220504" y="3488188"/>
                </a:cubicBezTo>
                <a:cubicBezTo>
                  <a:pt x="11239734" y="3448108"/>
                  <a:pt x="11306076" y="3470653"/>
                  <a:pt x="11312805" y="3414541"/>
                </a:cubicBezTo>
                <a:cubicBezTo>
                  <a:pt x="11148394" y="3366945"/>
                  <a:pt x="10991193" y="3295301"/>
                  <a:pt x="10805146" y="3277767"/>
                </a:cubicBezTo>
                <a:cubicBezTo>
                  <a:pt x="10955618" y="3286784"/>
                  <a:pt x="11092147" y="3222154"/>
                  <a:pt x="11234926" y="3203117"/>
                </a:cubicBezTo>
                <a:cubicBezTo>
                  <a:pt x="11248386" y="3171554"/>
                  <a:pt x="11217140" y="3179569"/>
                  <a:pt x="11204640" y="3174060"/>
                </a:cubicBezTo>
                <a:cubicBezTo>
                  <a:pt x="11192140" y="3168047"/>
                  <a:pt x="11176757" y="3166042"/>
                  <a:pt x="11174834" y="3143498"/>
                </a:cubicBezTo>
                <a:cubicBezTo>
                  <a:pt x="11243580" y="3110932"/>
                  <a:pt x="11329632" y="3132475"/>
                  <a:pt x="11400780" y="3099410"/>
                </a:cubicBezTo>
                <a:cubicBezTo>
                  <a:pt x="11384916" y="3051314"/>
                  <a:pt x="11323382" y="3080371"/>
                  <a:pt x="11297902" y="3041793"/>
                </a:cubicBezTo>
                <a:cubicBezTo>
                  <a:pt x="11364246" y="3034780"/>
                  <a:pt x="11425779" y="3031774"/>
                  <a:pt x="11485870" y="3021253"/>
                </a:cubicBezTo>
                <a:cubicBezTo>
                  <a:pt x="11532984" y="3013236"/>
                  <a:pt x="11545964" y="2972154"/>
                  <a:pt x="11513754" y="2944098"/>
                </a:cubicBezTo>
                <a:cubicBezTo>
                  <a:pt x="11484909" y="2919049"/>
                  <a:pt x="11442604" y="2917044"/>
                  <a:pt x="11405107" y="2906523"/>
                </a:cubicBezTo>
                <a:cubicBezTo>
                  <a:pt x="11137817" y="2833377"/>
                  <a:pt x="10857066" y="2809829"/>
                  <a:pt x="10572950" y="2803317"/>
                </a:cubicBezTo>
                <a:cubicBezTo>
                  <a:pt x="10117210" y="2792795"/>
                  <a:pt x="9660028" y="2793297"/>
                  <a:pt x="9205250" y="2778767"/>
                </a:cubicBezTo>
                <a:cubicBezTo>
                  <a:pt x="8996489" y="2772379"/>
                  <a:pt x="8788540" y="2761765"/>
                  <a:pt x="8579578" y="2759181"/>
                </a:cubicBezTo>
                <a:cubicBezTo>
                  <a:pt x="8509922" y="2758320"/>
                  <a:pt x="8440155" y="2758352"/>
                  <a:pt x="8370208" y="2759730"/>
                </a:cubicBezTo>
                <a:cubicBezTo>
                  <a:pt x="8070708" y="2765742"/>
                  <a:pt x="7771690" y="2764238"/>
                  <a:pt x="7470748" y="2819849"/>
                </a:cubicBezTo>
                <a:cubicBezTo>
                  <a:pt x="7316911" y="2848407"/>
                  <a:pt x="7156825" y="2838887"/>
                  <a:pt x="7001547" y="2861432"/>
                </a:cubicBezTo>
                <a:cubicBezTo>
                  <a:pt x="6765024" y="2896002"/>
                  <a:pt x="6528501" y="2936583"/>
                  <a:pt x="6295343" y="2988688"/>
                </a:cubicBezTo>
                <a:cubicBezTo>
                  <a:pt x="6222271" y="3005220"/>
                  <a:pt x="6131892" y="3015241"/>
                  <a:pt x="6075166" y="3078367"/>
                </a:cubicBezTo>
                <a:cubicBezTo>
                  <a:pt x="5985266" y="3038288"/>
                  <a:pt x="5929502" y="3113938"/>
                  <a:pt x="5859314" y="3139490"/>
                </a:cubicBezTo>
                <a:cubicBezTo>
                  <a:pt x="5831912" y="3149510"/>
                  <a:pt x="5795857" y="3163538"/>
                  <a:pt x="5800183" y="3195101"/>
                </a:cubicBezTo>
                <a:cubicBezTo>
                  <a:pt x="5804030" y="3234680"/>
                  <a:pt x="5844410" y="3260231"/>
                  <a:pt x="5882870" y="3252215"/>
                </a:cubicBezTo>
                <a:cubicBezTo>
                  <a:pt x="6002574" y="3227164"/>
                  <a:pt x="6109777" y="3283277"/>
                  <a:pt x="6232848" y="3274760"/>
                </a:cubicBezTo>
                <a:cubicBezTo>
                  <a:pt x="6125643" y="3298808"/>
                  <a:pt x="6018918" y="3323358"/>
                  <a:pt x="5911715" y="3347407"/>
                </a:cubicBezTo>
                <a:cubicBezTo>
                  <a:pt x="6070839" y="3366444"/>
                  <a:pt x="6227559" y="3332376"/>
                  <a:pt x="6384279" y="3312836"/>
                </a:cubicBezTo>
                <a:cubicBezTo>
                  <a:pt x="6434757" y="3306824"/>
                  <a:pt x="6513117" y="3260732"/>
                  <a:pt x="6526097" y="3325362"/>
                </a:cubicBezTo>
                <a:cubicBezTo>
                  <a:pt x="6534750" y="3368448"/>
                  <a:pt x="6450622" y="3371454"/>
                  <a:pt x="6403028" y="3383478"/>
                </a:cubicBezTo>
                <a:cubicBezTo>
                  <a:pt x="6192945" y="3435081"/>
                  <a:pt x="5979497" y="3465141"/>
                  <a:pt x="5767013" y="3500713"/>
                </a:cubicBezTo>
                <a:cubicBezTo>
                  <a:pt x="5746822" y="3504220"/>
                  <a:pt x="5720381" y="3501214"/>
                  <a:pt x="5706920" y="3511233"/>
                </a:cubicBezTo>
                <a:cubicBezTo>
                  <a:pt x="5598272" y="3591895"/>
                  <a:pt x="5460782" y="3618449"/>
                  <a:pt x="5310793" y="3677066"/>
                </a:cubicBezTo>
                <a:cubicBezTo>
                  <a:pt x="5405498" y="3704622"/>
                  <a:pt x="5469435" y="3648007"/>
                  <a:pt x="5548276" y="3660533"/>
                </a:cubicBezTo>
                <a:cubicBezTo>
                  <a:pt x="5467993" y="3721154"/>
                  <a:pt x="5374730" y="3732677"/>
                  <a:pt x="5293005" y="3765743"/>
                </a:cubicBezTo>
                <a:cubicBezTo>
                  <a:pt x="5234355" y="3789291"/>
                  <a:pt x="5016580" y="3862938"/>
                  <a:pt x="4983410" y="3883981"/>
                </a:cubicBezTo>
                <a:cubicBezTo>
                  <a:pt x="4883416" y="3949110"/>
                  <a:pt x="4756501" y="3979672"/>
                  <a:pt x="4674775" y="4068850"/>
                </a:cubicBezTo>
                <a:cubicBezTo>
                  <a:pt x="4617087" y="4131477"/>
                  <a:pt x="4520939" y="4119952"/>
                  <a:pt x="4453155" y="4163539"/>
                </a:cubicBezTo>
                <a:cubicBezTo>
                  <a:pt x="4429119" y="4204622"/>
                  <a:pt x="4475751" y="4215143"/>
                  <a:pt x="4492095" y="4237188"/>
                </a:cubicBezTo>
                <a:cubicBezTo>
                  <a:pt x="4513728" y="4266746"/>
                  <a:pt x="4475269" y="4283280"/>
                  <a:pt x="4464213" y="4318851"/>
                </a:cubicBezTo>
                <a:cubicBezTo>
                  <a:pt x="4591608" y="4278771"/>
                  <a:pt x="4713234" y="4255223"/>
                  <a:pt x="4857456" y="4241696"/>
                </a:cubicBezTo>
                <a:cubicBezTo>
                  <a:pt x="4809862" y="4299311"/>
                  <a:pt x="4752174" y="4274261"/>
                  <a:pt x="4713234" y="4295303"/>
                </a:cubicBezTo>
                <a:cubicBezTo>
                  <a:pt x="4687756" y="4308830"/>
                  <a:pt x="4648816" y="4314843"/>
                  <a:pt x="4656026" y="4348410"/>
                </a:cubicBezTo>
                <a:cubicBezTo>
                  <a:pt x="4661795" y="4374963"/>
                  <a:pt x="4694486" y="4371456"/>
                  <a:pt x="4718523" y="4368951"/>
                </a:cubicBezTo>
                <a:cubicBezTo>
                  <a:pt x="4810825" y="4359433"/>
                  <a:pt x="4900722" y="4356425"/>
                  <a:pt x="4989178" y="4420054"/>
                </a:cubicBezTo>
                <a:cubicBezTo>
                  <a:pt x="4764193" y="4512739"/>
                  <a:pt x="4505557" y="4473661"/>
                  <a:pt x="4304127" y="4609933"/>
                </a:cubicBezTo>
                <a:cubicBezTo>
                  <a:pt x="4332491" y="4652018"/>
                  <a:pt x="4372871" y="4629473"/>
                  <a:pt x="4402677" y="4624463"/>
                </a:cubicBezTo>
                <a:cubicBezTo>
                  <a:pt x="4598338" y="4590394"/>
                  <a:pt x="5297331" y="4651016"/>
                  <a:pt x="5398287" y="4608430"/>
                </a:cubicBezTo>
                <a:cubicBezTo>
                  <a:pt x="5460301" y="4582379"/>
                  <a:pt x="5525682" y="4569853"/>
                  <a:pt x="5592504" y="4585886"/>
                </a:cubicBezTo>
                <a:cubicBezTo>
                  <a:pt x="5656923" y="4601416"/>
                  <a:pt x="5640578" y="4819353"/>
                  <a:pt x="5411266" y="4964142"/>
                </a:cubicBezTo>
                <a:cubicBezTo>
                  <a:pt x="5378575" y="4984684"/>
                  <a:pt x="5524721" y="5014244"/>
                  <a:pt x="5480493" y="5031277"/>
                </a:cubicBezTo>
                <a:cubicBezTo>
                  <a:pt x="5445880" y="5044804"/>
                  <a:pt x="5276179" y="5037289"/>
                  <a:pt x="5233393" y="5047810"/>
                </a:cubicBezTo>
                <a:cubicBezTo>
                  <a:pt x="5216567" y="5052318"/>
                  <a:pt x="4701216" y="5221157"/>
                  <a:pt x="4750251" y="5256728"/>
                </a:cubicBezTo>
                <a:cubicBezTo>
                  <a:pt x="4896877" y="5363441"/>
                  <a:pt x="5388190" y="5558833"/>
                  <a:pt x="4508440" y="5624965"/>
                </a:cubicBezTo>
                <a:cubicBezTo>
                  <a:pt x="4536323" y="5663542"/>
                  <a:pt x="4613241" y="5638994"/>
                  <a:pt x="4602665" y="5706629"/>
                </a:cubicBezTo>
                <a:cubicBezTo>
                  <a:pt x="4485845" y="5743202"/>
                  <a:pt x="4350758" y="5741198"/>
                  <a:pt x="4215189" y="5797811"/>
                </a:cubicBezTo>
                <a:cubicBezTo>
                  <a:pt x="4276245" y="5838893"/>
                  <a:pt x="4346432" y="5813844"/>
                  <a:pt x="4407966" y="5826870"/>
                </a:cubicBezTo>
                <a:cubicBezTo>
                  <a:pt x="4373353" y="5878473"/>
                  <a:pt x="4313741" y="5870457"/>
                  <a:pt x="4265186" y="5881478"/>
                </a:cubicBezTo>
                <a:cubicBezTo>
                  <a:pt x="4220479" y="5892001"/>
                  <a:pt x="4125774" y="5981680"/>
                  <a:pt x="4145964" y="5977170"/>
                </a:cubicBezTo>
                <a:cubicBezTo>
                  <a:pt x="4332971" y="5937091"/>
                  <a:pt x="4522862" y="5948113"/>
                  <a:pt x="4710350" y="5909035"/>
                </a:cubicBezTo>
                <a:cubicBezTo>
                  <a:pt x="4772366" y="5896009"/>
                  <a:pt x="4842554" y="5870958"/>
                  <a:pt x="4870916" y="5949616"/>
                </a:cubicBezTo>
                <a:cubicBezTo>
                  <a:pt x="4879571" y="5972663"/>
                  <a:pt x="4873320" y="5980177"/>
                  <a:pt x="4960333" y="5949115"/>
                </a:cubicBezTo>
                <a:cubicBezTo>
                  <a:pt x="4994466" y="5937091"/>
                  <a:pt x="5039656" y="5924065"/>
                  <a:pt x="5073788" y="5953623"/>
                </a:cubicBezTo>
                <a:cubicBezTo>
                  <a:pt x="5052154" y="5990698"/>
                  <a:pt x="5010331" y="5979675"/>
                  <a:pt x="4979084" y="5990197"/>
                </a:cubicBezTo>
                <a:cubicBezTo>
                  <a:pt x="4896397" y="6017250"/>
                  <a:pt x="5180513" y="6120457"/>
                  <a:pt x="5100228" y="6151519"/>
                </a:cubicBezTo>
                <a:cubicBezTo>
                  <a:pt x="4935817" y="6215148"/>
                  <a:pt x="4832938" y="6196611"/>
                  <a:pt x="4666602" y="6266250"/>
                </a:cubicBezTo>
                <a:cubicBezTo>
                  <a:pt x="4723331" y="6264746"/>
                  <a:pt x="4706024" y="6288795"/>
                  <a:pt x="4762750" y="6288795"/>
                </a:cubicBezTo>
                <a:cubicBezTo>
                  <a:pt x="4788229" y="6288795"/>
                  <a:pt x="4815151" y="6294807"/>
                  <a:pt x="4815151" y="6322363"/>
                </a:cubicBezTo>
                <a:cubicBezTo>
                  <a:pt x="4815151" y="6348414"/>
                  <a:pt x="4516613" y="6491199"/>
                  <a:pt x="4558918" y="6504727"/>
                </a:cubicBezTo>
                <a:cubicBezTo>
                  <a:pt x="4674295" y="6541299"/>
                  <a:pt x="4970431" y="6429075"/>
                  <a:pt x="4899280" y="6480679"/>
                </a:cubicBezTo>
                <a:cubicBezTo>
                  <a:pt x="4791114" y="6559337"/>
                  <a:pt x="4774769" y="6574868"/>
                  <a:pt x="4692563" y="6586391"/>
                </a:cubicBezTo>
                <a:cubicBezTo>
                  <a:pt x="4621894" y="6596411"/>
                  <a:pt x="4373353" y="6816352"/>
                  <a:pt x="4303645" y="6834888"/>
                </a:cubicBezTo>
                <a:cubicBezTo>
                  <a:pt x="4288262" y="6838896"/>
                  <a:pt x="4291687" y="6845065"/>
                  <a:pt x="4307829" y="6852361"/>
                </a:cubicBezTo>
                <a:lnTo>
                  <a:pt x="4323786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D82F4B66-4CF9-4D58-A856-843C12BFB5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9" y="3834174"/>
            <a:ext cx="5257800" cy="1701570"/>
          </a:xfrm>
        </p:spPr>
        <p:txBody>
          <a:bodyPr anchor="b">
            <a:normAutofit/>
          </a:bodyPr>
          <a:lstStyle/>
          <a:p>
            <a:r>
              <a:rPr lang="fr-FR" sz="4400"/>
              <a:t>Tax Evasion </a:t>
            </a:r>
          </a:p>
        </p:txBody>
      </p:sp>
    </p:spTree>
    <p:extLst>
      <p:ext uri="{BB962C8B-B14F-4D97-AF65-F5344CB8AC3E}">
        <p14:creationId xmlns:p14="http://schemas.microsoft.com/office/powerpoint/2010/main" val="5570397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070828-E616-4355-9C8A-A1065032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55161C6-1218-4EAF-A9E9-A319CFD76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747" y="2116753"/>
            <a:ext cx="4088106" cy="2781653"/>
          </a:xfrm>
          <a:custGeom>
            <a:avLst/>
            <a:gdLst>
              <a:gd name="connsiteX0" fmla="*/ 3362388 w 6230568"/>
              <a:gd name="connsiteY0" fmla="*/ 861 h 4239440"/>
              <a:gd name="connsiteX1" fmla="*/ 4026621 w 6230568"/>
              <a:gd name="connsiteY1" fmla="*/ 15392 h 4239440"/>
              <a:gd name="connsiteX2" fmla="*/ 5114556 w 6230568"/>
              <a:gd name="connsiteY2" fmla="*/ 34130 h 4239440"/>
              <a:gd name="connsiteX3" fmla="*/ 5776495 w 6230568"/>
              <a:gd name="connsiteY3" fmla="*/ 112905 h 4239440"/>
              <a:gd name="connsiteX4" fmla="*/ 5862918 w 6230568"/>
              <a:gd name="connsiteY4" fmla="*/ 141585 h 4239440"/>
              <a:gd name="connsiteX5" fmla="*/ 5840738 w 6230568"/>
              <a:gd name="connsiteY5" fmla="*/ 200475 h 4239440"/>
              <a:gd name="connsiteX6" fmla="*/ 5691219 w 6230568"/>
              <a:gd name="connsiteY6" fmla="*/ 216153 h 4239440"/>
              <a:gd name="connsiteX7" fmla="*/ 5773053 w 6230568"/>
              <a:gd name="connsiteY7" fmla="*/ 260130 h 4239440"/>
              <a:gd name="connsiteX8" fmla="*/ 5593324 w 6230568"/>
              <a:gd name="connsiteY8" fmla="*/ 293781 h 4239440"/>
              <a:gd name="connsiteX9" fmla="*/ 5617033 w 6230568"/>
              <a:gd name="connsiteY9" fmla="*/ 317108 h 4239440"/>
              <a:gd name="connsiteX10" fmla="*/ 5641124 w 6230568"/>
              <a:gd name="connsiteY10" fmla="*/ 339287 h 4239440"/>
              <a:gd name="connsiteX11" fmla="*/ 5299256 w 6230568"/>
              <a:gd name="connsiteY11" fmla="*/ 396265 h 4239440"/>
              <a:gd name="connsiteX12" fmla="*/ 5703073 w 6230568"/>
              <a:gd name="connsiteY12" fmla="*/ 500661 h 4239440"/>
              <a:gd name="connsiteX13" fmla="*/ 5629652 w 6230568"/>
              <a:gd name="connsiteY13" fmla="*/ 556874 h 4239440"/>
              <a:gd name="connsiteX14" fmla="*/ 5862918 w 6230568"/>
              <a:gd name="connsiteY14" fmla="*/ 645591 h 4239440"/>
              <a:gd name="connsiteX15" fmla="*/ 6052207 w 6230568"/>
              <a:gd name="connsiteY15" fmla="*/ 756106 h 4239440"/>
              <a:gd name="connsiteX16" fmla="*/ 6158515 w 6230568"/>
              <a:gd name="connsiteY16" fmla="*/ 901419 h 4239440"/>
              <a:gd name="connsiteX17" fmla="*/ 6195990 w 6230568"/>
              <a:gd name="connsiteY17" fmla="*/ 966427 h 4239440"/>
              <a:gd name="connsiteX18" fmla="*/ 6229642 w 6230568"/>
              <a:gd name="connsiteY18" fmla="*/ 1034878 h 4239440"/>
              <a:gd name="connsiteX19" fmla="*/ 6171516 w 6230568"/>
              <a:gd name="connsiteY19" fmla="*/ 1102946 h 4239440"/>
              <a:gd name="connsiteX20" fmla="*/ 6133659 w 6230568"/>
              <a:gd name="connsiteY20" fmla="*/ 1185545 h 4239440"/>
              <a:gd name="connsiteX21" fmla="*/ 6168458 w 6230568"/>
              <a:gd name="connsiteY21" fmla="*/ 1234110 h 4239440"/>
              <a:gd name="connsiteX22" fmla="*/ 6169222 w 6230568"/>
              <a:gd name="connsiteY22" fmla="*/ 1342712 h 4239440"/>
              <a:gd name="connsiteX23" fmla="*/ 6145131 w 6230568"/>
              <a:gd name="connsiteY23" fmla="*/ 1393954 h 4239440"/>
              <a:gd name="connsiteX24" fmla="*/ 6071709 w 6230568"/>
              <a:gd name="connsiteY24" fmla="*/ 1505233 h 4239440"/>
              <a:gd name="connsiteX25" fmla="*/ 6009378 w 6230568"/>
              <a:gd name="connsiteY25" fmla="*/ 1530089 h 4239440"/>
              <a:gd name="connsiteX26" fmla="*/ 6015879 w 6230568"/>
              <a:gd name="connsiteY26" fmla="*/ 1979030 h 4239440"/>
              <a:gd name="connsiteX27" fmla="*/ 6061385 w 6230568"/>
              <a:gd name="connsiteY27" fmla="*/ 2196234 h 4239440"/>
              <a:gd name="connsiteX28" fmla="*/ 6029263 w 6230568"/>
              <a:gd name="connsiteY28" fmla="*/ 2440972 h 4239440"/>
              <a:gd name="connsiteX29" fmla="*/ 6135571 w 6230568"/>
              <a:gd name="connsiteY29" fmla="*/ 2621848 h 4239440"/>
              <a:gd name="connsiteX30" fmla="*/ 6091594 w 6230568"/>
              <a:gd name="connsiteY30" fmla="*/ 2691446 h 4239440"/>
              <a:gd name="connsiteX31" fmla="*/ 6215493 w 6230568"/>
              <a:gd name="connsiteY31" fmla="*/ 2769456 h 4239440"/>
              <a:gd name="connsiteX32" fmla="*/ 6100389 w 6230568"/>
              <a:gd name="connsiteY32" fmla="*/ 2880352 h 4239440"/>
              <a:gd name="connsiteX33" fmla="*/ 5909953 w 6230568"/>
              <a:gd name="connsiteY33" fmla="*/ 3053963 h 4239440"/>
              <a:gd name="connsiteX34" fmla="*/ 5741696 w 6230568"/>
              <a:gd name="connsiteY34" fmla="*/ 3798118 h 4239440"/>
              <a:gd name="connsiteX35" fmla="*/ 5493899 w 6230568"/>
              <a:gd name="connsiteY35" fmla="*/ 4026795 h 4239440"/>
              <a:gd name="connsiteX36" fmla="*/ 3773471 w 6230568"/>
              <a:gd name="connsiteY36" fmla="*/ 4239028 h 4239440"/>
              <a:gd name="connsiteX37" fmla="*/ 2569285 w 6230568"/>
              <a:gd name="connsiteY37" fmla="*/ 4103275 h 4239440"/>
              <a:gd name="connsiteX38" fmla="*/ 2693948 w 6230568"/>
              <a:gd name="connsiteY38" fmla="*/ 4061593 h 4239440"/>
              <a:gd name="connsiteX39" fmla="*/ 2588788 w 6230568"/>
              <a:gd name="connsiteY39" fmla="*/ 4062358 h 4239440"/>
              <a:gd name="connsiteX40" fmla="*/ 2300073 w 6230568"/>
              <a:gd name="connsiteY40" fmla="*/ 4008822 h 4239440"/>
              <a:gd name="connsiteX41" fmla="*/ 1508500 w 6230568"/>
              <a:gd name="connsiteY41" fmla="*/ 3798118 h 4239440"/>
              <a:gd name="connsiteX42" fmla="*/ 1061089 w 6230568"/>
              <a:gd name="connsiteY42" fmla="*/ 3697546 h 4239440"/>
              <a:gd name="connsiteX43" fmla="*/ 939102 w 6230568"/>
              <a:gd name="connsiteY43" fmla="*/ 3648216 h 4239440"/>
              <a:gd name="connsiteX44" fmla="*/ 1243495 w 6230568"/>
              <a:gd name="connsiteY44" fmla="*/ 3624890 h 4239440"/>
              <a:gd name="connsiteX45" fmla="*/ 1083651 w 6230568"/>
              <a:gd name="connsiteY45" fmla="*/ 3595827 h 4239440"/>
              <a:gd name="connsiteX46" fmla="*/ 966636 w 6230568"/>
              <a:gd name="connsiteY46" fmla="*/ 3605770 h 4239440"/>
              <a:gd name="connsiteX47" fmla="*/ 885566 w 6230568"/>
              <a:gd name="connsiteY47" fmla="*/ 3609976 h 4239440"/>
              <a:gd name="connsiteX48" fmla="*/ 641976 w 6230568"/>
              <a:gd name="connsiteY48" fmla="*/ 3567912 h 4239440"/>
              <a:gd name="connsiteX49" fmla="*/ 399533 w 6230568"/>
              <a:gd name="connsiteY49" fmla="*/ 3583590 h 4239440"/>
              <a:gd name="connsiteX50" fmla="*/ 409093 w 6230568"/>
              <a:gd name="connsiteY50" fmla="*/ 3548792 h 4239440"/>
              <a:gd name="connsiteX51" fmla="*/ 792642 w 6230568"/>
              <a:gd name="connsiteY51" fmla="*/ 3417628 h 4239440"/>
              <a:gd name="connsiteX52" fmla="*/ 771610 w 6230568"/>
              <a:gd name="connsiteY52" fmla="*/ 3345736 h 4239440"/>
              <a:gd name="connsiteX53" fmla="*/ 945986 w 6230568"/>
              <a:gd name="connsiteY53" fmla="*/ 3317056 h 4239440"/>
              <a:gd name="connsiteX54" fmla="*/ 892449 w 6230568"/>
              <a:gd name="connsiteY54" fmla="*/ 3285316 h 4239440"/>
              <a:gd name="connsiteX55" fmla="*/ 949045 w 6230568"/>
              <a:gd name="connsiteY55" fmla="*/ 3262755 h 4239440"/>
              <a:gd name="connsiteX56" fmla="*/ 1252673 w 6230568"/>
              <a:gd name="connsiteY56" fmla="*/ 3200041 h 4239440"/>
              <a:gd name="connsiteX57" fmla="*/ 388825 w 6230568"/>
              <a:gd name="connsiteY57" fmla="*/ 3176714 h 4239440"/>
              <a:gd name="connsiteX58" fmla="*/ 127644 w 6230568"/>
              <a:gd name="connsiteY58" fmla="*/ 3111323 h 4239440"/>
              <a:gd name="connsiteX59" fmla="*/ 437008 w 6230568"/>
              <a:gd name="connsiteY59" fmla="*/ 2921652 h 4239440"/>
              <a:gd name="connsiteX60" fmla="*/ 601441 w 6230568"/>
              <a:gd name="connsiteY60" fmla="*/ 2840965 h 4239440"/>
              <a:gd name="connsiteX61" fmla="*/ 330700 w 6230568"/>
              <a:gd name="connsiteY61" fmla="*/ 2859320 h 4239440"/>
              <a:gd name="connsiteX62" fmla="*/ 534521 w 6230568"/>
              <a:gd name="connsiteY62" fmla="*/ 2720126 h 4239440"/>
              <a:gd name="connsiteX63" fmla="*/ 492839 w 6230568"/>
              <a:gd name="connsiteY63" fmla="*/ 2694505 h 4239440"/>
              <a:gd name="connsiteX64" fmla="*/ 416358 w 6230568"/>
              <a:gd name="connsiteY64" fmla="*/ 2677297 h 4239440"/>
              <a:gd name="connsiteX65" fmla="*/ 761285 w 6230568"/>
              <a:gd name="connsiteY65" fmla="*/ 2589726 h 4239440"/>
              <a:gd name="connsiteX66" fmla="*/ 664920 w 6230568"/>
              <a:gd name="connsiteY66" fmla="*/ 2466593 h 4239440"/>
              <a:gd name="connsiteX67" fmla="*/ 740253 w 6230568"/>
              <a:gd name="connsiteY67" fmla="*/ 2438677 h 4239440"/>
              <a:gd name="connsiteX68" fmla="*/ 650006 w 6230568"/>
              <a:gd name="connsiteY68" fmla="*/ 2435236 h 4239440"/>
              <a:gd name="connsiteX69" fmla="*/ 578879 w 6230568"/>
              <a:gd name="connsiteY69" fmla="*/ 2435618 h 4239440"/>
              <a:gd name="connsiteX70" fmla="*/ 451157 w 6230568"/>
              <a:gd name="connsiteY70" fmla="*/ 2404644 h 4239440"/>
              <a:gd name="connsiteX71" fmla="*/ 2216 w 6230568"/>
              <a:gd name="connsiteY71" fmla="*/ 2456650 h 4239440"/>
              <a:gd name="connsiteX72" fmla="*/ 97052 w 6230568"/>
              <a:gd name="connsiteY72" fmla="*/ 2383611 h 4239440"/>
              <a:gd name="connsiteX73" fmla="*/ 210626 w 6230568"/>
              <a:gd name="connsiteY73" fmla="*/ 2341930 h 4239440"/>
              <a:gd name="connsiteX74" fmla="*/ 57282 w 6230568"/>
              <a:gd name="connsiteY74" fmla="*/ 2319750 h 4239440"/>
              <a:gd name="connsiteX75" fmla="*/ 365499 w 6230568"/>
              <a:gd name="connsiteY75" fmla="*/ 2250153 h 4239440"/>
              <a:gd name="connsiteX76" fmla="*/ 290548 w 6230568"/>
              <a:gd name="connsiteY76" fmla="*/ 2187821 h 4239440"/>
              <a:gd name="connsiteX77" fmla="*/ 482896 w 6230568"/>
              <a:gd name="connsiteY77" fmla="*/ 1906755 h 4239440"/>
              <a:gd name="connsiteX78" fmla="*/ 867211 w 6230568"/>
              <a:gd name="connsiteY78" fmla="*/ 1747294 h 4239440"/>
              <a:gd name="connsiteX79" fmla="*/ 1063766 w 6230568"/>
              <a:gd name="connsiteY79" fmla="*/ 1734674 h 4239440"/>
              <a:gd name="connsiteX80" fmla="*/ 1008701 w 6230568"/>
              <a:gd name="connsiteY80" fmla="*/ 1683432 h 4239440"/>
              <a:gd name="connsiteX81" fmla="*/ 1152865 w 6230568"/>
              <a:gd name="connsiteY81" fmla="*/ 1394719 h 4239440"/>
              <a:gd name="connsiteX82" fmla="*/ 998376 w 6230568"/>
              <a:gd name="connsiteY82" fmla="*/ 1411927 h 4239440"/>
              <a:gd name="connsiteX83" fmla="*/ 206419 w 6230568"/>
              <a:gd name="connsiteY83" fmla="*/ 1424164 h 4239440"/>
              <a:gd name="connsiteX84" fmla="*/ 128027 w 6230568"/>
              <a:gd name="connsiteY84" fmla="*/ 1413074 h 4239440"/>
              <a:gd name="connsiteX85" fmla="*/ 672950 w 6230568"/>
              <a:gd name="connsiteY85" fmla="*/ 1268143 h 4239440"/>
              <a:gd name="connsiteX86" fmla="*/ 457658 w 6230568"/>
              <a:gd name="connsiteY86" fmla="*/ 1229138 h 4239440"/>
              <a:gd name="connsiteX87" fmla="*/ 407945 w 6230568"/>
              <a:gd name="connsiteY87" fmla="*/ 1213459 h 4239440"/>
              <a:gd name="connsiteX88" fmla="*/ 453451 w 6230568"/>
              <a:gd name="connsiteY88" fmla="*/ 1172924 h 4239440"/>
              <a:gd name="connsiteX89" fmla="*/ 568172 w 6230568"/>
              <a:gd name="connsiteY89" fmla="*/ 1132007 h 4239440"/>
              <a:gd name="connsiteX90" fmla="*/ 255367 w 6230568"/>
              <a:gd name="connsiteY90" fmla="*/ 1190898 h 4239440"/>
              <a:gd name="connsiteX91" fmla="*/ 277546 w 6230568"/>
              <a:gd name="connsiteY91" fmla="*/ 1128567 h 4239440"/>
              <a:gd name="connsiteX92" fmla="*/ 246572 w 6230568"/>
              <a:gd name="connsiteY92" fmla="*/ 1072353 h 4239440"/>
              <a:gd name="connsiteX93" fmla="*/ 422859 w 6230568"/>
              <a:gd name="connsiteY93" fmla="*/ 1000078 h 4239440"/>
              <a:gd name="connsiteX94" fmla="*/ 668362 w 6230568"/>
              <a:gd name="connsiteY94" fmla="*/ 858972 h 4239440"/>
              <a:gd name="connsiteX95" fmla="*/ 914629 w 6230568"/>
              <a:gd name="connsiteY95" fmla="*/ 768725 h 4239440"/>
              <a:gd name="connsiteX96" fmla="*/ 1117684 w 6230568"/>
              <a:gd name="connsiteY96" fmla="*/ 688420 h 4239440"/>
              <a:gd name="connsiteX97" fmla="*/ 928778 w 6230568"/>
              <a:gd name="connsiteY97" fmla="*/ 701040 h 4239440"/>
              <a:gd name="connsiteX98" fmla="*/ 1243877 w 6230568"/>
              <a:gd name="connsiteY98" fmla="*/ 574464 h 4239440"/>
              <a:gd name="connsiteX99" fmla="*/ 1291678 w 6230568"/>
              <a:gd name="connsiteY99" fmla="*/ 566434 h 4239440"/>
              <a:gd name="connsiteX100" fmla="*/ 1797596 w 6230568"/>
              <a:gd name="connsiteY100" fmla="*/ 476952 h 4239440"/>
              <a:gd name="connsiteX101" fmla="*/ 1895491 w 6230568"/>
              <a:gd name="connsiteY101" fmla="*/ 432593 h 4239440"/>
              <a:gd name="connsiteX102" fmla="*/ 1782682 w 6230568"/>
              <a:gd name="connsiteY102" fmla="*/ 423033 h 4239440"/>
              <a:gd name="connsiteX103" fmla="*/ 1406781 w 6230568"/>
              <a:gd name="connsiteY103" fmla="*/ 449419 h 4239440"/>
              <a:gd name="connsiteX104" fmla="*/ 1662226 w 6230568"/>
              <a:gd name="connsiteY104" fmla="*/ 393970 h 4239440"/>
              <a:gd name="connsiteX105" fmla="*/ 1383837 w 6230568"/>
              <a:gd name="connsiteY105" fmla="*/ 376762 h 4239440"/>
              <a:gd name="connsiteX106" fmla="*/ 1318063 w 6230568"/>
              <a:gd name="connsiteY106" fmla="*/ 333168 h 4239440"/>
              <a:gd name="connsiteX107" fmla="*/ 1365099 w 6230568"/>
              <a:gd name="connsiteY107" fmla="*/ 290722 h 4239440"/>
              <a:gd name="connsiteX108" fmla="*/ 1536798 w 6230568"/>
              <a:gd name="connsiteY108" fmla="*/ 244069 h 4239440"/>
              <a:gd name="connsiteX109" fmla="*/ 1711938 w 6230568"/>
              <a:gd name="connsiteY109" fmla="*/ 175619 h 4239440"/>
              <a:gd name="connsiteX110" fmla="*/ 2273687 w 6230568"/>
              <a:gd name="connsiteY110" fmla="*/ 78488 h 4239440"/>
              <a:gd name="connsiteX111" fmla="*/ 2646913 w 6230568"/>
              <a:gd name="connsiteY111" fmla="*/ 46749 h 4239440"/>
              <a:gd name="connsiteX112" fmla="*/ 3362388 w 6230568"/>
              <a:gd name="connsiteY112" fmla="*/ 861 h 423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230568" h="4239440">
                <a:moveTo>
                  <a:pt x="3362388" y="861"/>
                </a:moveTo>
                <a:cubicBezTo>
                  <a:pt x="3584946" y="-3346"/>
                  <a:pt x="3805210" y="8891"/>
                  <a:pt x="4026621" y="15392"/>
                </a:cubicBezTo>
                <a:cubicBezTo>
                  <a:pt x="4388374" y="26482"/>
                  <a:pt x="4752039" y="26099"/>
                  <a:pt x="5114556" y="34130"/>
                </a:cubicBezTo>
                <a:cubicBezTo>
                  <a:pt x="5340556" y="39101"/>
                  <a:pt x="5563879" y="57074"/>
                  <a:pt x="5776495" y="112905"/>
                </a:cubicBezTo>
                <a:cubicBezTo>
                  <a:pt x="5806322" y="120935"/>
                  <a:pt x="5839973" y="122465"/>
                  <a:pt x="5862918" y="141585"/>
                </a:cubicBezTo>
                <a:cubicBezTo>
                  <a:pt x="5888539" y="162999"/>
                  <a:pt x="5878214" y="194356"/>
                  <a:pt x="5840738" y="200475"/>
                </a:cubicBezTo>
                <a:cubicBezTo>
                  <a:pt x="5792938" y="208505"/>
                  <a:pt x="5743991" y="210800"/>
                  <a:pt x="5691219" y="216153"/>
                </a:cubicBezTo>
                <a:cubicBezTo>
                  <a:pt x="5711486" y="245598"/>
                  <a:pt x="5760434" y="223419"/>
                  <a:pt x="5773053" y="260130"/>
                </a:cubicBezTo>
                <a:cubicBezTo>
                  <a:pt x="5716458" y="285368"/>
                  <a:pt x="5648008" y="268925"/>
                  <a:pt x="5593324" y="293781"/>
                </a:cubicBezTo>
                <a:cubicBezTo>
                  <a:pt x="5594854" y="310989"/>
                  <a:pt x="5607090" y="312519"/>
                  <a:pt x="5617033" y="317108"/>
                </a:cubicBezTo>
                <a:cubicBezTo>
                  <a:pt x="5626976" y="321314"/>
                  <a:pt x="5651831" y="315196"/>
                  <a:pt x="5641124" y="339287"/>
                </a:cubicBezTo>
                <a:cubicBezTo>
                  <a:pt x="5527551" y="353818"/>
                  <a:pt x="5418949" y="403148"/>
                  <a:pt x="5299256" y="396265"/>
                </a:cubicBezTo>
                <a:cubicBezTo>
                  <a:pt x="5447247" y="409649"/>
                  <a:pt x="5572292" y="464333"/>
                  <a:pt x="5703073" y="500661"/>
                </a:cubicBezTo>
                <a:cubicBezTo>
                  <a:pt x="5697720" y="543490"/>
                  <a:pt x="5644949" y="526282"/>
                  <a:pt x="5629652" y="556874"/>
                </a:cubicBezTo>
                <a:cubicBezTo>
                  <a:pt x="5713398" y="578288"/>
                  <a:pt x="5793703" y="603527"/>
                  <a:pt x="5862918" y="645591"/>
                </a:cubicBezTo>
                <a:cubicBezTo>
                  <a:pt x="5925250" y="683449"/>
                  <a:pt x="5984521" y="725131"/>
                  <a:pt x="6052207" y="756106"/>
                </a:cubicBezTo>
                <a:cubicBezTo>
                  <a:pt x="6123334" y="788611"/>
                  <a:pt x="6166545" y="830293"/>
                  <a:pt x="6158515" y="901419"/>
                </a:cubicBezTo>
                <a:cubicBezTo>
                  <a:pt x="6155073" y="930482"/>
                  <a:pt x="6164251" y="954955"/>
                  <a:pt x="6195990" y="966427"/>
                </a:cubicBezTo>
                <a:cubicBezTo>
                  <a:pt x="6235378" y="980576"/>
                  <a:pt x="6231172" y="1001990"/>
                  <a:pt x="6229642" y="1034878"/>
                </a:cubicBezTo>
                <a:cubicBezTo>
                  <a:pt x="6227347" y="1074265"/>
                  <a:pt x="6207080" y="1089562"/>
                  <a:pt x="6171516" y="1102946"/>
                </a:cubicBezTo>
                <a:cubicBezTo>
                  <a:pt x="6120657" y="1121682"/>
                  <a:pt x="6120274" y="1150745"/>
                  <a:pt x="6133659" y="1185545"/>
                </a:cubicBezTo>
                <a:cubicBezTo>
                  <a:pt x="6140925" y="1204664"/>
                  <a:pt x="6152014" y="1219961"/>
                  <a:pt x="6168458" y="1234110"/>
                </a:cubicBezTo>
                <a:cubicBezTo>
                  <a:pt x="6225435" y="1283439"/>
                  <a:pt x="6225053" y="1284204"/>
                  <a:pt x="6169222" y="1342712"/>
                </a:cubicBezTo>
                <a:cubicBezTo>
                  <a:pt x="6154308" y="1358390"/>
                  <a:pt x="6138247" y="1368715"/>
                  <a:pt x="6145131" y="1393954"/>
                </a:cubicBezTo>
                <a:cubicBezTo>
                  <a:pt x="6168458" y="1477700"/>
                  <a:pt x="6165398" y="1477700"/>
                  <a:pt x="6071709" y="1505233"/>
                </a:cubicBezTo>
                <a:cubicBezTo>
                  <a:pt x="6050295" y="1511734"/>
                  <a:pt x="6021615" y="1505998"/>
                  <a:pt x="6009378" y="1530089"/>
                </a:cubicBezTo>
                <a:cubicBezTo>
                  <a:pt x="6017026" y="1547680"/>
                  <a:pt x="5999053" y="1972146"/>
                  <a:pt x="6015879" y="1979030"/>
                </a:cubicBezTo>
                <a:cubicBezTo>
                  <a:pt x="6147425" y="2032948"/>
                  <a:pt x="6163868" y="2096427"/>
                  <a:pt x="6061385" y="2196234"/>
                </a:cubicBezTo>
                <a:cubicBezTo>
                  <a:pt x="5992552" y="2263155"/>
                  <a:pt x="6000582" y="2372522"/>
                  <a:pt x="6029263" y="2440972"/>
                </a:cubicBezTo>
                <a:cubicBezTo>
                  <a:pt x="6137482" y="2471182"/>
                  <a:pt x="6113774" y="2551486"/>
                  <a:pt x="6135571" y="2621848"/>
                </a:cubicBezTo>
                <a:cubicBezTo>
                  <a:pt x="6151632" y="2674620"/>
                  <a:pt x="6088535" y="2667354"/>
                  <a:pt x="6091594" y="2691446"/>
                </a:cubicBezTo>
                <a:cubicBezTo>
                  <a:pt x="6131364" y="2720508"/>
                  <a:pt x="6184518" y="2729686"/>
                  <a:pt x="6215493" y="2769456"/>
                </a:cubicBezTo>
                <a:cubicBezTo>
                  <a:pt x="6159662" y="2798518"/>
                  <a:pt x="6131364" y="2839435"/>
                  <a:pt x="6100389" y="2880352"/>
                </a:cubicBezTo>
                <a:cubicBezTo>
                  <a:pt x="6050295" y="2946890"/>
                  <a:pt x="5982227" y="3003103"/>
                  <a:pt x="5909953" y="3053963"/>
                </a:cubicBezTo>
                <a:cubicBezTo>
                  <a:pt x="5873243" y="3408068"/>
                  <a:pt x="5754698" y="3779763"/>
                  <a:pt x="5741696" y="3798118"/>
                </a:cubicBezTo>
                <a:cubicBezTo>
                  <a:pt x="5688160" y="3792764"/>
                  <a:pt x="5584146" y="4006910"/>
                  <a:pt x="5493899" y="4026795"/>
                </a:cubicBezTo>
                <a:cubicBezTo>
                  <a:pt x="5399063" y="4048592"/>
                  <a:pt x="3988763" y="4249736"/>
                  <a:pt x="3773471" y="4239028"/>
                </a:cubicBezTo>
                <a:cubicBezTo>
                  <a:pt x="2603319" y="4182050"/>
                  <a:pt x="2569285" y="4103275"/>
                  <a:pt x="2569285" y="4103275"/>
                </a:cubicBezTo>
                <a:cubicBezTo>
                  <a:pt x="2569285" y="4103275"/>
                  <a:pt x="2635823" y="4083773"/>
                  <a:pt x="2693948" y="4061593"/>
                </a:cubicBezTo>
                <a:cubicBezTo>
                  <a:pt x="2658767" y="4062741"/>
                  <a:pt x="2623587" y="4063505"/>
                  <a:pt x="2588788" y="4062358"/>
                </a:cubicBezTo>
                <a:cubicBezTo>
                  <a:pt x="2319193" y="4054328"/>
                  <a:pt x="2565461" y="4039414"/>
                  <a:pt x="2300073" y="4008822"/>
                </a:cubicBezTo>
                <a:cubicBezTo>
                  <a:pt x="1852280" y="3957198"/>
                  <a:pt x="1919582" y="3943813"/>
                  <a:pt x="1508500" y="3798118"/>
                </a:cubicBezTo>
                <a:cubicBezTo>
                  <a:pt x="1472171" y="3785116"/>
                  <a:pt x="1217109" y="3706342"/>
                  <a:pt x="1061089" y="3697546"/>
                </a:cubicBezTo>
                <a:cubicBezTo>
                  <a:pt x="1019790" y="3695252"/>
                  <a:pt x="974667" y="3696017"/>
                  <a:pt x="939102" y="3648216"/>
                </a:cubicBezTo>
                <a:cubicBezTo>
                  <a:pt x="1048088" y="3649746"/>
                  <a:pt x="1141776" y="3649746"/>
                  <a:pt x="1243495" y="3624890"/>
                </a:cubicBezTo>
                <a:cubicBezTo>
                  <a:pt x="1189194" y="3590473"/>
                  <a:pt x="1126862" y="3619919"/>
                  <a:pt x="1083651" y="3595827"/>
                </a:cubicBezTo>
                <a:cubicBezTo>
                  <a:pt x="1043116" y="3573648"/>
                  <a:pt x="1007935" y="3570589"/>
                  <a:pt x="966636" y="3605770"/>
                </a:cubicBezTo>
                <a:cubicBezTo>
                  <a:pt x="945221" y="3624125"/>
                  <a:pt x="907363" y="3620683"/>
                  <a:pt x="885566" y="3609976"/>
                </a:cubicBezTo>
                <a:cubicBezTo>
                  <a:pt x="768933" y="3552233"/>
                  <a:pt x="771610" y="3552998"/>
                  <a:pt x="641976" y="3567912"/>
                </a:cubicBezTo>
                <a:cubicBezTo>
                  <a:pt x="559377" y="3577089"/>
                  <a:pt x="475248" y="3593533"/>
                  <a:pt x="399533" y="3583590"/>
                </a:cubicBezTo>
                <a:cubicBezTo>
                  <a:pt x="389973" y="3561793"/>
                  <a:pt x="398385" y="3551851"/>
                  <a:pt x="409093" y="3548792"/>
                </a:cubicBezTo>
                <a:cubicBezTo>
                  <a:pt x="583468" y="3501374"/>
                  <a:pt x="615972" y="3447073"/>
                  <a:pt x="792642" y="3417628"/>
                </a:cubicBezTo>
                <a:cubicBezTo>
                  <a:pt x="805644" y="3384359"/>
                  <a:pt x="741400" y="3378622"/>
                  <a:pt x="771610" y="3345736"/>
                </a:cubicBezTo>
                <a:cubicBezTo>
                  <a:pt x="826676" y="3320115"/>
                  <a:pt x="891302" y="3350325"/>
                  <a:pt x="945986" y="3317056"/>
                </a:cubicBezTo>
                <a:cubicBezTo>
                  <a:pt x="936426" y="3293347"/>
                  <a:pt x="890537" y="3310555"/>
                  <a:pt x="892449" y="3285316"/>
                </a:cubicBezTo>
                <a:cubicBezTo>
                  <a:pt x="894744" y="3256254"/>
                  <a:pt x="926866" y="3260843"/>
                  <a:pt x="949045" y="3262755"/>
                </a:cubicBezTo>
                <a:cubicBezTo>
                  <a:pt x="1056500" y="3272697"/>
                  <a:pt x="1149806" y="3218396"/>
                  <a:pt x="1252673" y="3200041"/>
                </a:cubicBezTo>
                <a:cubicBezTo>
                  <a:pt x="1142923" y="3154152"/>
                  <a:pt x="503164" y="3190863"/>
                  <a:pt x="388825" y="3176714"/>
                </a:cubicBezTo>
                <a:cubicBezTo>
                  <a:pt x="269133" y="3162183"/>
                  <a:pt x="78697" y="3123560"/>
                  <a:pt x="127644" y="3111323"/>
                </a:cubicBezTo>
                <a:cubicBezTo>
                  <a:pt x="183093" y="3097175"/>
                  <a:pt x="380795" y="2929300"/>
                  <a:pt x="437008" y="2921652"/>
                </a:cubicBezTo>
                <a:cubicBezTo>
                  <a:pt x="502399" y="2912857"/>
                  <a:pt x="515401" y="2901002"/>
                  <a:pt x="601441" y="2840965"/>
                </a:cubicBezTo>
                <a:cubicBezTo>
                  <a:pt x="658037" y="2801577"/>
                  <a:pt x="422477" y="2887235"/>
                  <a:pt x="330700" y="2859320"/>
                </a:cubicBezTo>
                <a:cubicBezTo>
                  <a:pt x="297049" y="2848995"/>
                  <a:pt x="534521" y="2740010"/>
                  <a:pt x="534521" y="2720126"/>
                </a:cubicBezTo>
                <a:cubicBezTo>
                  <a:pt x="534521" y="2699093"/>
                  <a:pt x="513106" y="2694505"/>
                  <a:pt x="492839" y="2694505"/>
                </a:cubicBezTo>
                <a:cubicBezTo>
                  <a:pt x="447715" y="2694505"/>
                  <a:pt x="461482" y="2676149"/>
                  <a:pt x="416358" y="2677297"/>
                </a:cubicBezTo>
                <a:cubicBezTo>
                  <a:pt x="548670" y="2624143"/>
                  <a:pt x="630504" y="2638292"/>
                  <a:pt x="761285" y="2589726"/>
                </a:cubicBezTo>
                <a:cubicBezTo>
                  <a:pt x="825147" y="2566017"/>
                  <a:pt x="599147" y="2487242"/>
                  <a:pt x="664920" y="2466593"/>
                </a:cubicBezTo>
                <a:cubicBezTo>
                  <a:pt x="689776" y="2458562"/>
                  <a:pt x="723045" y="2466975"/>
                  <a:pt x="740253" y="2438677"/>
                </a:cubicBezTo>
                <a:cubicBezTo>
                  <a:pt x="713103" y="2416116"/>
                  <a:pt x="677157" y="2426058"/>
                  <a:pt x="650006" y="2435236"/>
                </a:cubicBezTo>
                <a:cubicBezTo>
                  <a:pt x="580791" y="2458945"/>
                  <a:pt x="585763" y="2453209"/>
                  <a:pt x="578879" y="2435618"/>
                </a:cubicBezTo>
                <a:cubicBezTo>
                  <a:pt x="556318" y="2375581"/>
                  <a:pt x="500487" y="2394701"/>
                  <a:pt x="451157" y="2404644"/>
                </a:cubicBezTo>
                <a:cubicBezTo>
                  <a:pt x="302020" y="2434471"/>
                  <a:pt x="150971" y="2426058"/>
                  <a:pt x="2216" y="2456650"/>
                </a:cubicBezTo>
                <a:cubicBezTo>
                  <a:pt x="-13844" y="2460092"/>
                  <a:pt x="61489" y="2391642"/>
                  <a:pt x="97052" y="2383611"/>
                </a:cubicBezTo>
                <a:cubicBezTo>
                  <a:pt x="135675" y="2375199"/>
                  <a:pt x="183093" y="2381317"/>
                  <a:pt x="210626" y="2341930"/>
                </a:cubicBezTo>
                <a:cubicBezTo>
                  <a:pt x="161678" y="2331987"/>
                  <a:pt x="105848" y="2351107"/>
                  <a:pt x="57282" y="2319750"/>
                </a:cubicBezTo>
                <a:cubicBezTo>
                  <a:pt x="165120" y="2276539"/>
                  <a:pt x="272575" y="2278068"/>
                  <a:pt x="365499" y="2250153"/>
                </a:cubicBezTo>
                <a:cubicBezTo>
                  <a:pt x="373912" y="2198529"/>
                  <a:pt x="312727" y="2217266"/>
                  <a:pt x="290548" y="2187821"/>
                </a:cubicBezTo>
                <a:cubicBezTo>
                  <a:pt x="990345" y="2137344"/>
                  <a:pt x="599529" y="1988207"/>
                  <a:pt x="482896" y="1906755"/>
                </a:cubicBezTo>
                <a:cubicBezTo>
                  <a:pt x="443891" y="1879605"/>
                  <a:pt x="853827" y="1750735"/>
                  <a:pt x="867211" y="1747294"/>
                </a:cubicBezTo>
                <a:cubicBezTo>
                  <a:pt x="901245" y="1739263"/>
                  <a:pt x="1036233" y="1744999"/>
                  <a:pt x="1063766" y="1734674"/>
                </a:cubicBezTo>
                <a:cubicBezTo>
                  <a:pt x="1098947" y="1721673"/>
                  <a:pt x="982696" y="1699111"/>
                  <a:pt x="1008701" y="1683432"/>
                </a:cubicBezTo>
                <a:cubicBezTo>
                  <a:pt x="1191107" y="1572918"/>
                  <a:pt x="1204107" y="1406573"/>
                  <a:pt x="1152865" y="1394719"/>
                </a:cubicBezTo>
                <a:cubicBezTo>
                  <a:pt x="1099712" y="1382482"/>
                  <a:pt x="1047706" y="1392042"/>
                  <a:pt x="998376" y="1411927"/>
                </a:cubicBezTo>
                <a:cubicBezTo>
                  <a:pt x="918070" y="1444431"/>
                  <a:pt x="362057" y="1398160"/>
                  <a:pt x="206419" y="1424164"/>
                </a:cubicBezTo>
                <a:cubicBezTo>
                  <a:pt x="182710" y="1427988"/>
                  <a:pt x="150589" y="1445196"/>
                  <a:pt x="128027" y="1413074"/>
                </a:cubicBezTo>
                <a:cubicBezTo>
                  <a:pt x="288254" y="1309060"/>
                  <a:pt x="493986" y="1338888"/>
                  <a:pt x="672950" y="1268143"/>
                </a:cubicBezTo>
                <a:cubicBezTo>
                  <a:pt x="602588" y="1219578"/>
                  <a:pt x="531079" y="1221873"/>
                  <a:pt x="457658" y="1229138"/>
                </a:cubicBezTo>
                <a:cubicBezTo>
                  <a:pt x="438538" y="1231050"/>
                  <a:pt x="412534" y="1233727"/>
                  <a:pt x="407945" y="1213459"/>
                </a:cubicBezTo>
                <a:cubicBezTo>
                  <a:pt x="402209" y="1187838"/>
                  <a:pt x="433184" y="1183250"/>
                  <a:pt x="453451" y="1172924"/>
                </a:cubicBezTo>
                <a:cubicBezTo>
                  <a:pt x="484426" y="1156863"/>
                  <a:pt x="530314" y="1175984"/>
                  <a:pt x="568172" y="1132007"/>
                </a:cubicBezTo>
                <a:cubicBezTo>
                  <a:pt x="453451" y="1142333"/>
                  <a:pt x="356704" y="1160305"/>
                  <a:pt x="255367" y="1190898"/>
                </a:cubicBezTo>
                <a:cubicBezTo>
                  <a:pt x="264162" y="1163747"/>
                  <a:pt x="294754" y="1151128"/>
                  <a:pt x="277546" y="1128567"/>
                </a:cubicBezTo>
                <a:cubicBezTo>
                  <a:pt x="264545" y="1111740"/>
                  <a:pt x="227452" y="1103709"/>
                  <a:pt x="246572" y="1072353"/>
                </a:cubicBezTo>
                <a:cubicBezTo>
                  <a:pt x="300490" y="1039083"/>
                  <a:pt x="376971" y="1047879"/>
                  <a:pt x="422859" y="1000078"/>
                </a:cubicBezTo>
                <a:cubicBezTo>
                  <a:pt x="487868" y="932012"/>
                  <a:pt x="588822" y="908684"/>
                  <a:pt x="668362" y="858972"/>
                </a:cubicBezTo>
                <a:cubicBezTo>
                  <a:pt x="694747" y="842911"/>
                  <a:pt x="867976" y="786699"/>
                  <a:pt x="914629" y="768725"/>
                </a:cubicBezTo>
                <a:cubicBezTo>
                  <a:pt x="979637" y="743486"/>
                  <a:pt x="1053823" y="734691"/>
                  <a:pt x="1117684" y="688420"/>
                </a:cubicBezTo>
                <a:cubicBezTo>
                  <a:pt x="1054970" y="678860"/>
                  <a:pt x="1004112" y="722072"/>
                  <a:pt x="928778" y="701040"/>
                </a:cubicBezTo>
                <a:cubicBezTo>
                  <a:pt x="1048088" y="656299"/>
                  <a:pt x="1157454" y="636031"/>
                  <a:pt x="1243877" y="574464"/>
                </a:cubicBezTo>
                <a:cubicBezTo>
                  <a:pt x="1254585" y="566816"/>
                  <a:pt x="1275617" y="569111"/>
                  <a:pt x="1291678" y="566434"/>
                </a:cubicBezTo>
                <a:cubicBezTo>
                  <a:pt x="1460699" y="539283"/>
                  <a:pt x="1630486" y="516339"/>
                  <a:pt x="1797596" y="476952"/>
                </a:cubicBezTo>
                <a:cubicBezTo>
                  <a:pt x="1835454" y="467774"/>
                  <a:pt x="1902374" y="465480"/>
                  <a:pt x="1895491" y="432593"/>
                </a:cubicBezTo>
                <a:cubicBezTo>
                  <a:pt x="1885166" y="383263"/>
                  <a:pt x="1822835" y="418444"/>
                  <a:pt x="1782682" y="423033"/>
                </a:cubicBezTo>
                <a:cubicBezTo>
                  <a:pt x="1658019" y="437947"/>
                  <a:pt x="1533356" y="463950"/>
                  <a:pt x="1406781" y="449419"/>
                </a:cubicBezTo>
                <a:cubicBezTo>
                  <a:pt x="1492056" y="431064"/>
                  <a:pt x="1576950" y="412326"/>
                  <a:pt x="1662226" y="393970"/>
                </a:cubicBezTo>
                <a:cubicBezTo>
                  <a:pt x="1564330" y="400471"/>
                  <a:pt x="1479055" y="357642"/>
                  <a:pt x="1383837" y="376762"/>
                </a:cubicBezTo>
                <a:cubicBezTo>
                  <a:pt x="1353244" y="382881"/>
                  <a:pt x="1321123" y="363378"/>
                  <a:pt x="1318063" y="333168"/>
                </a:cubicBezTo>
                <a:cubicBezTo>
                  <a:pt x="1314622" y="309077"/>
                  <a:pt x="1343302" y="298370"/>
                  <a:pt x="1365099" y="290722"/>
                </a:cubicBezTo>
                <a:cubicBezTo>
                  <a:pt x="1420930" y="271219"/>
                  <a:pt x="1465288" y="213477"/>
                  <a:pt x="1536798" y="244069"/>
                </a:cubicBezTo>
                <a:cubicBezTo>
                  <a:pt x="1581921" y="195886"/>
                  <a:pt x="1653813" y="188238"/>
                  <a:pt x="1711938" y="175619"/>
                </a:cubicBezTo>
                <a:cubicBezTo>
                  <a:pt x="1897403" y="135849"/>
                  <a:pt x="2085546" y="104874"/>
                  <a:pt x="2273687" y="78488"/>
                </a:cubicBezTo>
                <a:cubicBezTo>
                  <a:pt x="2397204" y="61280"/>
                  <a:pt x="2524544" y="68546"/>
                  <a:pt x="2646913" y="46749"/>
                </a:cubicBezTo>
                <a:cubicBezTo>
                  <a:pt x="2886297" y="4302"/>
                  <a:pt x="3124151" y="5450"/>
                  <a:pt x="3362388" y="861"/>
                </a:cubicBez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CE41FE17-F907-4D6A-9105-9B824CC13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5426"/>
            <a:ext cx="3220880" cy="4024310"/>
          </a:xfrm>
        </p:spPr>
        <p:txBody>
          <a:bodyPr>
            <a:normAutofit/>
          </a:bodyPr>
          <a:lstStyle/>
          <a:p>
            <a:r>
              <a:rPr lang="fr-FR" sz="3600"/>
              <a:t>What is the loss ?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E890A3B3-A758-4914-98CA-805482F41D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01718150"/>
              </p:ext>
            </p:extLst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921951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5" name="Rectangle 134">
            <a:extLst>
              <a:ext uri="{FF2B5EF4-FFF2-40B4-BE49-F238E27FC236}">
                <a16:creationId xmlns:a16="http://schemas.microsoft.com/office/drawing/2014/main" id="{85F55C16-BC21-49EF-A4FF-C3155BB93B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CC78E5E-17AE-4989-A5EF-C92366658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788" y="365125"/>
            <a:ext cx="4840010" cy="19527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i="1"/>
              <a:t>Esscaland</a:t>
            </a:r>
          </a:p>
        </p:txBody>
      </p: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0C5F069E-AFE6-4825-8945-46F2918A50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6116569" cy="6858000"/>
          </a:xfrm>
          <a:custGeom>
            <a:avLst/>
            <a:gdLst>
              <a:gd name="connsiteX0" fmla="*/ 0 w 6116569"/>
              <a:gd name="connsiteY0" fmla="*/ 0 h 6879321"/>
              <a:gd name="connsiteX1" fmla="*/ 2935851 w 6116569"/>
              <a:gd name="connsiteY1" fmla="*/ 0 h 6879321"/>
              <a:gd name="connsiteX2" fmla="*/ 3238280 w 6116569"/>
              <a:gd name="connsiteY2" fmla="*/ 31980 h 6879321"/>
              <a:gd name="connsiteX3" fmla="*/ 3660541 w 6116569"/>
              <a:gd name="connsiteY3" fmla="*/ 550772 h 6879321"/>
              <a:gd name="connsiteX4" fmla="*/ 3808902 w 6116569"/>
              <a:gd name="connsiteY4" fmla="*/ 589860 h 6879321"/>
              <a:gd name="connsiteX5" fmla="*/ 4413762 w 6116569"/>
              <a:gd name="connsiteY5" fmla="*/ 625393 h 6879321"/>
              <a:gd name="connsiteX6" fmla="*/ 4567830 w 6116569"/>
              <a:gd name="connsiteY6" fmla="*/ 721333 h 6879321"/>
              <a:gd name="connsiteX7" fmla="*/ 4171247 w 6116569"/>
              <a:gd name="connsiteY7" fmla="*/ 792401 h 6879321"/>
              <a:gd name="connsiteX8" fmla="*/ 4376671 w 6116569"/>
              <a:gd name="connsiteY8" fmla="*/ 842148 h 6879321"/>
              <a:gd name="connsiteX9" fmla="*/ 4527887 w 6116569"/>
              <a:gd name="connsiteY9" fmla="*/ 813722 h 6879321"/>
              <a:gd name="connsiteX10" fmla="*/ 4633452 w 6116569"/>
              <a:gd name="connsiteY10" fmla="*/ 799508 h 6879321"/>
              <a:gd name="connsiteX11" fmla="*/ 4947293 w 6116569"/>
              <a:gd name="connsiteY11" fmla="*/ 870576 h 6879321"/>
              <a:gd name="connsiteX12" fmla="*/ 5263988 w 6116569"/>
              <a:gd name="connsiteY12" fmla="*/ 820828 h 6879321"/>
              <a:gd name="connsiteX13" fmla="*/ 5249723 w 6116569"/>
              <a:gd name="connsiteY13" fmla="*/ 895449 h 6879321"/>
              <a:gd name="connsiteX14" fmla="*/ 4744723 w 6116569"/>
              <a:gd name="connsiteY14" fmla="*/ 1197485 h 6879321"/>
              <a:gd name="connsiteX15" fmla="*/ 4767548 w 6116569"/>
              <a:gd name="connsiteY15" fmla="*/ 1346727 h 6879321"/>
              <a:gd name="connsiteX16" fmla="*/ 4539299 w 6116569"/>
              <a:gd name="connsiteY16" fmla="*/ 1421348 h 6879321"/>
              <a:gd name="connsiteX17" fmla="*/ 4607773 w 6116569"/>
              <a:gd name="connsiteY17" fmla="*/ 1485309 h 6879321"/>
              <a:gd name="connsiteX18" fmla="*/ 4579242 w 6116569"/>
              <a:gd name="connsiteY18" fmla="*/ 1535055 h 6879321"/>
              <a:gd name="connsiteX19" fmla="*/ 5278255 w 6116569"/>
              <a:gd name="connsiteY19" fmla="*/ 1609676 h 6879321"/>
              <a:gd name="connsiteX20" fmla="*/ 5771843 w 6116569"/>
              <a:gd name="connsiteY20" fmla="*/ 1630997 h 6879321"/>
              <a:gd name="connsiteX21" fmla="*/ 6105656 w 6116569"/>
              <a:gd name="connsiteY21" fmla="*/ 1748257 h 6879321"/>
              <a:gd name="connsiteX22" fmla="*/ 5691955 w 6116569"/>
              <a:gd name="connsiteY22" fmla="*/ 2167555 h 6879321"/>
              <a:gd name="connsiteX23" fmla="*/ 5475118 w 6116569"/>
              <a:gd name="connsiteY23" fmla="*/ 2348776 h 6879321"/>
              <a:gd name="connsiteX24" fmla="*/ 5826051 w 6116569"/>
              <a:gd name="connsiteY24" fmla="*/ 2291922 h 6879321"/>
              <a:gd name="connsiteX25" fmla="*/ 5552153 w 6116569"/>
              <a:gd name="connsiteY25" fmla="*/ 2597513 h 6879321"/>
              <a:gd name="connsiteX26" fmla="*/ 5603508 w 6116569"/>
              <a:gd name="connsiteY26" fmla="*/ 2647260 h 6879321"/>
              <a:gd name="connsiteX27" fmla="*/ 5700515 w 6116569"/>
              <a:gd name="connsiteY27" fmla="*/ 2679240 h 6879321"/>
              <a:gd name="connsiteX28" fmla="*/ 5246870 w 6116569"/>
              <a:gd name="connsiteY28" fmla="*/ 2888889 h 6879321"/>
              <a:gd name="connsiteX29" fmla="*/ 4836022 w 6116569"/>
              <a:gd name="connsiteY29" fmla="*/ 3169605 h 6879321"/>
              <a:gd name="connsiteX30" fmla="*/ 4736163 w 6116569"/>
              <a:gd name="connsiteY30" fmla="*/ 3233565 h 6879321"/>
              <a:gd name="connsiteX31" fmla="*/ 4853141 w 6116569"/>
              <a:gd name="connsiteY31" fmla="*/ 3233565 h 6879321"/>
              <a:gd name="connsiteX32" fmla="*/ 4944440 w 6116569"/>
              <a:gd name="connsiteY32" fmla="*/ 3226459 h 6879321"/>
              <a:gd name="connsiteX33" fmla="*/ 5109921 w 6116569"/>
              <a:gd name="connsiteY33" fmla="*/ 3283313 h 6879321"/>
              <a:gd name="connsiteX34" fmla="*/ 5694809 w 6116569"/>
              <a:gd name="connsiteY34" fmla="*/ 3141178 h 6879321"/>
              <a:gd name="connsiteX35" fmla="*/ 5566419 w 6116569"/>
              <a:gd name="connsiteY35" fmla="*/ 3301079 h 6879321"/>
              <a:gd name="connsiteX36" fmla="*/ 5415203 w 6116569"/>
              <a:gd name="connsiteY36" fmla="*/ 3397020 h 6879321"/>
              <a:gd name="connsiteX37" fmla="*/ 5612068 w 6116569"/>
              <a:gd name="connsiteY37" fmla="*/ 3432554 h 6879321"/>
              <a:gd name="connsiteX38" fmla="*/ 5206927 w 6116569"/>
              <a:gd name="connsiteY38" fmla="*/ 3599562 h 6879321"/>
              <a:gd name="connsiteX39" fmla="*/ 5301079 w 6116569"/>
              <a:gd name="connsiteY39" fmla="*/ 3723930 h 6879321"/>
              <a:gd name="connsiteX40" fmla="*/ 4507915 w 6116569"/>
              <a:gd name="connsiteY40" fmla="*/ 4306683 h 6879321"/>
              <a:gd name="connsiteX41" fmla="*/ 3982942 w 6116569"/>
              <a:gd name="connsiteY41" fmla="*/ 4587399 h 6879321"/>
              <a:gd name="connsiteX42" fmla="*/ 4185513 w 6116569"/>
              <a:gd name="connsiteY42" fmla="*/ 4541205 h 6879321"/>
              <a:gd name="connsiteX43" fmla="*/ 5212633 w 6116569"/>
              <a:gd name="connsiteY43" fmla="*/ 4455924 h 6879321"/>
              <a:gd name="connsiteX44" fmla="*/ 5312492 w 6116569"/>
              <a:gd name="connsiteY44" fmla="*/ 4473691 h 6879321"/>
              <a:gd name="connsiteX45" fmla="*/ 4596361 w 6116569"/>
              <a:gd name="connsiteY45" fmla="*/ 4818368 h 6879321"/>
              <a:gd name="connsiteX46" fmla="*/ 4873113 w 6116569"/>
              <a:gd name="connsiteY46" fmla="*/ 4885882 h 6879321"/>
              <a:gd name="connsiteX47" fmla="*/ 4935881 w 6116569"/>
              <a:gd name="connsiteY47" fmla="*/ 4914309 h 6879321"/>
              <a:gd name="connsiteX48" fmla="*/ 4873113 w 6116569"/>
              <a:gd name="connsiteY48" fmla="*/ 5003143 h 6879321"/>
              <a:gd name="connsiteX49" fmla="*/ 4721898 w 6116569"/>
              <a:gd name="connsiteY49" fmla="*/ 5095530 h 6879321"/>
              <a:gd name="connsiteX50" fmla="*/ 5132745 w 6116569"/>
              <a:gd name="connsiteY50" fmla="*/ 4949842 h 6879321"/>
              <a:gd name="connsiteX51" fmla="*/ 5101362 w 6116569"/>
              <a:gd name="connsiteY51" fmla="*/ 5081317 h 6879321"/>
              <a:gd name="connsiteX52" fmla="*/ 5138452 w 6116569"/>
              <a:gd name="connsiteY52" fmla="*/ 5198578 h 6879321"/>
              <a:gd name="connsiteX53" fmla="*/ 4904497 w 6116569"/>
              <a:gd name="connsiteY53" fmla="*/ 5362033 h 6879321"/>
              <a:gd name="connsiteX54" fmla="*/ 4579242 w 6116569"/>
              <a:gd name="connsiteY54" fmla="*/ 5674729 h 6879321"/>
              <a:gd name="connsiteX55" fmla="*/ 4253988 w 6116569"/>
              <a:gd name="connsiteY55" fmla="*/ 5884379 h 6879321"/>
              <a:gd name="connsiteX56" fmla="*/ 3985795 w 6116569"/>
              <a:gd name="connsiteY56" fmla="*/ 6069153 h 6879321"/>
              <a:gd name="connsiteX57" fmla="*/ 4231163 w 6116569"/>
              <a:gd name="connsiteY57" fmla="*/ 6030066 h 6879321"/>
              <a:gd name="connsiteX58" fmla="*/ 3814609 w 6116569"/>
              <a:gd name="connsiteY58" fmla="*/ 6317889 h 6879321"/>
              <a:gd name="connsiteX59" fmla="*/ 3751840 w 6116569"/>
              <a:gd name="connsiteY59" fmla="*/ 6339209 h 6879321"/>
              <a:gd name="connsiteX60" fmla="*/ 3089919 w 6116569"/>
              <a:gd name="connsiteY60" fmla="*/ 6563071 h 6879321"/>
              <a:gd name="connsiteX61" fmla="*/ 2961529 w 6116569"/>
              <a:gd name="connsiteY61" fmla="*/ 6662566 h 6879321"/>
              <a:gd name="connsiteX62" fmla="*/ 3107038 w 6116569"/>
              <a:gd name="connsiteY62" fmla="*/ 6673226 h 6879321"/>
              <a:gd name="connsiteX63" fmla="*/ 3594919 w 6116569"/>
              <a:gd name="connsiteY63" fmla="*/ 6591499 h 6879321"/>
              <a:gd name="connsiteX64" fmla="*/ 3261106 w 6116569"/>
              <a:gd name="connsiteY64" fmla="*/ 6726527 h 6879321"/>
              <a:gd name="connsiteX65" fmla="*/ 3620597 w 6116569"/>
              <a:gd name="connsiteY65" fmla="*/ 6740740 h 6879321"/>
              <a:gd name="connsiteX66" fmla="*/ 3703337 w 6116569"/>
              <a:gd name="connsiteY66" fmla="*/ 6826020 h 6879321"/>
              <a:gd name="connsiteX67" fmla="*/ 3689072 w 6116569"/>
              <a:gd name="connsiteY67" fmla="*/ 6879321 h 6879321"/>
              <a:gd name="connsiteX68" fmla="*/ 0 w 6116569"/>
              <a:gd name="connsiteY68" fmla="*/ 6879321 h 68793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6116569" h="6879321">
                <a:moveTo>
                  <a:pt x="0" y="0"/>
                </a:moveTo>
                <a:lnTo>
                  <a:pt x="2935851" y="0"/>
                </a:lnTo>
                <a:cubicBezTo>
                  <a:pt x="3035710" y="10660"/>
                  <a:pt x="3138421" y="17767"/>
                  <a:pt x="3238280" y="31980"/>
                </a:cubicBezTo>
                <a:cubicBezTo>
                  <a:pt x="3817462" y="106602"/>
                  <a:pt x="3127009" y="277163"/>
                  <a:pt x="3660541" y="550772"/>
                </a:cubicBezTo>
                <a:cubicBezTo>
                  <a:pt x="3706191" y="575645"/>
                  <a:pt x="3757546" y="579199"/>
                  <a:pt x="3808902" y="589860"/>
                </a:cubicBezTo>
                <a:cubicBezTo>
                  <a:pt x="4008620" y="625393"/>
                  <a:pt x="4211192" y="618286"/>
                  <a:pt x="4413762" y="625393"/>
                </a:cubicBezTo>
                <a:cubicBezTo>
                  <a:pt x="4465118" y="628946"/>
                  <a:pt x="4525033" y="625393"/>
                  <a:pt x="4567830" y="721333"/>
                </a:cubicBezTo>
                <a:cubicBezTo>
                  <a:pt x="4425175" y="724888"/>
                  <a:pt x="4305344" y="731994"/>
                  <a:pt x="4171247" y="792401"/>
                </a:cubicBezTo>
                <a:cubicBezTo>
                  <a:pt x="4239722" y="859916"/>
                  <a:pt x="4322462" y="795955"/>
                  <a:pt x="4376671" y="842148"/>
                </a:cubicBezTo>
                <a:cubicBezTo>
                  <a:pt x="4428027" y="888342"/>
                  <a:pt x="4470824" y="891896"/>
                  <a:pt x="4527887" y="813722"/>
                </a:cubicBezTo>
                <a:cubicBezTo>
                  <a:pt x="4556417" y="774634"/>
                  <a:pt x="4604920" y="778187"/>
                  <a:pt x="4633452" y="799508"/>
                </a:cubicBezTo>
                <a:cubicBezTo>
                  <a:pt x="4781813" y="913216"/>
                  <a:pt x="4778960" y="909662"/>
                  <a:pt x="4947293" y="870576"/>
                </a:cubicBezTo>
                <a:cubicBezTo>
                  <a:pt x="5055712" y="845701"/>
                  <a:pt x="5166983" y="806615"/>
                  <a:pt x="5263988" y="820828"/>
                </a:cubicBezTo>
                <a:cubicBezTo>
                  <a:pt x="5275401" y="867022"/>
                  <a:pt x="5263988" y="888342"/>
                  <a:pt x="5249723" y="895449"/>
                </a:cubicBezTo>
                <a:cubicBezTo>
                  <a:pt x="5021475" y="1005604"/>
                  <a:pt x="4975825" y="1122864"/>
                  <a:pt x="4744723" y="1197485"/>
                </a:cubicBezTo>
                <a:cubicBezTo>
                  <a:pt x="4724751" y="1268552"/>
                  <a:pt x="4807491" y="1275660"/>
                  <a:pt x="4767548" y="1346727"/>
                </a:cubicBezTo>
                <a:cubicBezTo>
                  <a:pt x="4693367" y="1407134"/>
                  <a:pt x="4610627" y="1346727"/>
                  <a:pt x="4539299" y="1421348"/>
                </a:cubicBezTo>
                <a:cubicBezTo>
                  <a:pt x="4550712" y="1471094"/>
                  <a:pt x="4610627" y="1432008"/>
                  <a:pt x="4607773" y="1485309"/>
                </a:cubicBezTo>
                <a:cubicBezTo>
                  <a:pt x="4604920" y="1517288"/>
                  <a:pt x="4593508" y="1527948"/>
                  <a:pt x="4579242" y="1535055"/>
                </a:cubicBezTo>
                <a:cubicBezTo>
                  <a:pt x="4776107" y="1538608"/>
                  <a:pt x="5383820" y="1574142"/>
                  <a:pt x="5278255" y="1609676"/>
                </a:cubicBezTo>
                <a:cubicBezTo>
                  <a:pt x="5418057" y="1698511"/>
                  <a:pt x="5623481" y="1609676"/>
                  <a:pt x="5771843" y="1630997"/>
                </a:cubicBezTo>
                <a:cubicBezTo>
                  <a:pt x="5925911" y="1652316"/>
                  <a:pt x="6171278" y="1719830"/>
                  <a:pt x="6105656" y="1748257"/>
                </a:cubicBezTo>
                <a:cubicBezTo>
                  <a:pt x="6031475" y="1780238"/>
                  <a:pt x="5766136" y="2146235"/>
                  <a:pt x="5691955" y="2167555"/>
                </a:cubicBezTo>
                <a:cubicBezTo>
                  <a:pt x="5606362" y="2188875"/>
                  <a:pt x="5589243" y="2217302"/>
                  <a:pt x="5475118" y="2348776"/>
                </a:cubicBezTo>
                <a:cubicBezTo>
                  <a:pt x="5398085" y="2437610"/>
                  <a:pt x="5709074" y="2238623"/>
                  <a:pt x="5826051" y="2291922"/>
                </a:cubicBezTo>
                <a:cubicBezTo>
                  <a:pt x="5868848" y="2309690"/>
                  <a:pt x="5552153" y="2554872"/>
                  <a:pt x="5552153" y="2597513"/>
                </a:cubicBezTo>
                <a:cubicBezTo>
                  <a:pt x="5549300" y="2640153"/>
                  <a:pt x="5577831" y="2647260"/>
                  <a:pt x="5603508" y="2647260"/>
                </a:cubicBezTo>
                <a:cubicBezTo>
                  <a:pt x="5660571" y="2647260"/>
                  <a:pt x="5640599" y="2686346"/>
                  <a:pt x="5700515" y="2679240"/>
                </a:cubicBezTo>
                <a:cubicBezTo>
                  <a:pt x="5523622" y="2800055"/>
                  <a:pt x="5418057" y="2778734"/>
                  <a:pt x="5246870" y="2888889"/>
                </a:cubicBezTo>
                <a:cubicBezTo>
                  <a:pt x="5164130" y="2942189"/>
                  <a:pt x="4921615" y="3119857"/>
                  <a:pt x="4836022" y="3169605"/>
                </a:cubicBezTo>
                <a:cubicBezTo>
                  <a:pt x="4801785" y="3187371"/>
                  <a:pt x="4758988" y="3173158"/>
                  <a:pt x="4736163" y="3233565"/>
                </a:cubicBezTo>
                <a:cubicBezTo>
                  <a:pt x="4770400" y="3279759"/>
                  <a:pt x="4816050" y="3254885"/>
                  <a:pt x="4853141" y="3233565"/>
                </a:cubicBezTo>
                <a:cubicBezTo>
                  <a:pt x="4944440" y="3176711"/>
                  <a:pt x="4935881" y="3190925"/>
                  <a:pt x="4944440" y="3226459"/>
                </a:cubicBezTo>
                <a:cubicBezTo>
                  <a:pt x="4972972" y="3350827"/>
                  <a:pt x="5044300" y="3308186"/>
                  <a:pt x="5109921" y="3283313"/>
                </a:cubicBezTo>
                <a:cubicBezTo>
                  <a:pt x="5303932" y="3208692"/>
                  <a:pt x="5500797" y="3215799"/>
                  <a:pt x="5694809" y="3141178"/>
                </a:cubicBezTo>
                <a:cubicBezTo>
                  <a:pt x="5714781" y="3134070"/>
                  <a:pt x="5612068" y="3283313"/>
                  <a:pt x="5566419" y="3301079"/>
                </a:cubicBezTo>
                <a:cubicBezTo>
                  <a:pt x="5515063" y="3322399"/>
                  <a:pt x="5452294" y="3311739"/>
                  <a:pt x="5415203" y="3397020"/>
                </a:cubicBezTo>
                <a:cubicBezTo>
                  <a:pt x="5477972" y="3414787"/>
                  <a:pt x="5552153" y="3372147"/>
                  <a:pt x="5612068" y="3432554"/>
                </a:cubicBezTo>
                <a:cubicBezTo>
                  <a:pt x="5469413" y="3528494"/>
                  <a:pt x="5329610" y="3535601"/>
                  <a:pt x="5206927" y="3599562"/>
                </a:cubicBezTo>
                <a:cubicBezTo>
                  <a:pt x="5192661" y="3706163"/>
                  <a:pt x="5272548" y="3663523"/>
                  <a:pt x="5301079" y="3723930"/>
                </a:cubicBezTo>
                <a:cubicBezTo>
                  <a:pt x="5072830" y="3844745"/>
                  <a:pt x="4564977" y="4232062"/>
                  <a:pt x="4507915" y="4306683"/>
                </a:cubicBezTo>
                <a:cubicBezTo>
                  <a:pt x="4390937" y="4463031"/>
                  <a:pt x="3900202" y="4562525"/>
                  <a:pt x="3982942" y="4587399"/>
                </a:cubicBezTo>
                <a:cubicBezTo>
                  <a:pt x="4051417" y="4608719"/>
                  <a:pt x="4119891" y="4587399"/>
                  <a:pt x="4185513" y="4541205"/>
                </a:cubicBezTo>
                <a:cubicBezTo>
                  <a:pt x="4291078" y="4466584"/>
                  <a:pt x="5010062" y="4523438"/>
                  <a:pt x="5212633" y="4455924"/>
                </a:cubicBezTo>
                <a:cubicBezTo>
                  <a:pt x="5241164" y="4445264"/>
                  <a:pt x="5283960" y="4409730"/>
                  <a:pt x="5312492" y="4473691"/>
                </a:cubicBezTo>
                <a:cubicBezTo>
                  <a:pt x="5098508" y="4704659"/>
                  <a:pt x="4833169" y="4654913"/>
                  <a:pt x="4596361" y="4818368"/>
                </a:cubicBezTo>
                <a:cubicBezTo>
                  <a:pt x="4684807" y="4917861"/>
                  <a:pt x="4776107" y="4907202"/>
                  <a:pt x="4873113" y="4885882"/>
                </a:cubicBezTo>
                <a:cubicBezTo>
                  <a:pt x="4895938" y="4878775"/>
                  <a:pt x="4930175" y="4871668"/>
                  <a:pt x="4935881" y="4914309"/>
                </a:cubicBezTo>
                <a:cubicBezTo>
                  <a:pt x="4941587" y="4967609"/>
                  <a:pt x="4898790" y="4978270"/>
                  <a:pt x="4873113" y="5003143"/>
                </a:cubicBezTo>
                <a:cubicBezTo>
                  <a:pt x="4833169" y="5038676"/>
                  <a:pt x="4773254" y="4999590"/>
                  <a:pt x="4721898" y="5095530"/>
                </a:cubicBezTo>
                <a:cubicBezTo>
                  <a:pt x="4873113" y="5067104"/>
                  <a:pt x="4998650" y="5020910"/>
                  <a:pt x="5132745" y="4949842"/>
                </a:cubicBezTo>
                <a:cubicBezTo>
                  <a:pt x="5121333" y="5006696"/>
                  <a:pt x="5081390" y="5035123"/>
                  <a:pt x="5101362" y="5081317"/>
                </a:cubicBezTo>
                <a:cubicBezTo>
                  <a:pt x="5118480" y="5116850"/>
                  <a:pt x="5164130" y="5131063"/>
                  <a:pt x="5138452" y="5198578"/>
                </a:cubicBezTo>
                <a:cubicBezTo>
                  <a:pt x="5067125" y="5273199"/>
                  <a:pt x="4967265" y="5258986"/>
                  <a:pt x="4904497" y="5362033"/>
                </a:cubicBezTo>
                <a:cubicBezTo>
                  <a:pt x="4818903" y="5507721"/>
                  <a:pt x="4684807" y="5564575"/>
                  <a:pt x="4579242" y="5674729"/>
                </a:cubicBezTo>
                <a:cubicBezTo>
                  <a:pt x="4545005" y="5713816"/>
                  <a:pt x="4313903" y="5841738"/>
                  <a:pt x="4253988" y="5884379"/>
                </a:cubicBezTo>
                <a:cubicBezTo>
                  <a:pt x="4168395" y="5944786"/>
                  <a:pt x="4071389" y="5966106"/>
                  <a:pt x="3985795" y="6069153"/>
                </a:cubicBezTo>
                <a:cubicBezTo>
                  <a:pt x="4065682" y="6086921"/>
                  <a:pt x="4134157" y="5990979"/>
                  <a:pt x="4231163" y="6030066"/>
                </a:cubicBezTo>
                <a:cubicBezTo>
                  <a:pt x="4074242" y="6133114"/>
                  <a:pt x="3931586" y="6182861"/>
                  <a:pt x="3814609" y="6317889"/>
                </a:cubicBezTo>
                <a:cubicBezTo>
                  <a:pt x="3800343" y="6335656"/>
                  <a:pt x="3771812" y="6332102"/>
                  <a:pt x="3751840" y="6339209"/>
                </a:cubicBezTo>
                <a:cubicBezTo>
                  <a:pt x="3529298" y="6406723"/>
                  <a:pt x="3309608" y="6467130"/>
                  <a:pt x="3089919" y="6563071"/>
                </a:cubicBezTo>
                <a:cubicBezTo>
                  <a:pt x="3041416" y="6584392"/>
                  <a:pt x="2955823" y="6595052"/>
                  <a:pt x="2961529" y="6662566"/>
                </a:cubicBezTo>
                <a:cubicBezTo>
                  <a:pt x="2972941" y="6765613"/>
                  <a:pt x="3055681" y="6687439"/>
                  <a:pt x="3107038" y="6673226"/>
                </a:cubicBezTo>
                <a:cubicBezTo>
                  <a:pt x="3269664" y="6634138"/>
                  <a:pt x="3432292" y="6570178"/>
                  <a:pt x="3594919" y="6591499"/>
                </a:cubicBezTo>
                <a:cubicBezTo>
                  <a:pt x="3483648" y="6637693"/>
                  <a:pt x="3372376" y="6680332"/>
                  <a:pt x="3261106" y="6726527"/>
                </a:cubicBezTo>
                <a:cubicBezTo>
                  <a:pt x="3386642" y="6705206"/>
                  <a:pt x="3495061" y="6786934"/>
                  <a:pt x="3620597" y="6740740"/>
                </a:cubicBezTo>
                <a:cubicBezTo>
                  <a:pt x="3660541" y="6726527"/>
                  <a:pt x="3700484" y="6765613"/>
                  <a:pt x="3703337" y="6826020"/>
                </a:cubicBezTo>
                <a:cubicBezTo>
                  <a:pt x="3706191" y="6847340"/>
                  <a:pt x="3700484" y="6865108"/>
                  <a:pt x="3689072" y="6879321"/>
                </a:cubicBezTo>
                <a:lnTo>
                  <a:pt x="0" y="6879321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Candidats ESSCA (@CandidatsEssca) | Twitter">
            <a:extLst>
              <a:ext uri="{FF2B5EF4-FFF2-40B4-BE49-F238E27FC236}">
                <a16:creationId xmlns:a16="http://schemas.microsoft.com/office/drawing/2014/main" id="{6C755233-6114-4151-9C43-795868ABB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1134" y="1918107"/>
            <a:ext cx="3195204" cy="319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93FE421-D431-43E4-92AC-D759F6FEE8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1997" y="3273458"/>
            <a:ext cx="4840010" cy="367970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cap="all" dirty="0"/>
              <a:t>How to struggle against tax evasion ?</a:t>
            </a:r>
          </a:p>
          <a:p>
            <a:pPr marL="0" indent="0">
              <a:buNone/>
            </a:pPr>
            <a:endParaRPr lang="en-US" sz="2000" cap="all" dirty="0"/>
          </a:p>
        </p:txBody>
      </p:sp>
    </p:spTree>
    <p:extLst>
      <p:ext uri="{BB962C8B-B14F-4D97-AF65-F5344CB8AC3E}">
        <p14:creationId xmlns:p14="http://schemas.microsoft.com/office/powerpoint/2010/main" val="5122069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F36526D-0F1F-46DD-8DDC-385EF7FFF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926ABA4-C8CE-4D75-AC96-BAC602AFF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482"/>
            <a:ext cx="5463940" cy="6861482"/>
          </a:xfrm>
          <a:custGeom>
            <a:avLst/>
            <a:gdLst>
              <a:gd name="connsiteX0" fmla="*/ 5463940 w 5463940"/>
              <a:gd name="connsiteY0" fmla="*/ 0 h 6861482"/>
              <a:gd name="connsiteX1" fmla="*/ 792388 w 5463940"/>
              <a:gd name="connsiteY1" fmla="*/ 0 h 6861482"/>
              <a:gd name="connsiteX2" fmla="*/ 807288 w 5463940"/>
              <a:gd name="connsiteY2" fmla="*/ 23688 h 6861482"/>
              <a:gd name="connsiteX3" fmla="*/ 847167 w 5463940"/>
              <a:gd name="connsiteY3" fmla="*/ 52392 h 6861482"/>
              <a:gd name="connsiteX4" fmla="*/ 861906 w 5463940"/>
              <a:gd name="connsiteY4" fmla="*/ 104693 h 6861482"/>
              <a:gd name="connsiteX5" fmla="*/ 891809 w 5463940"/>
              <a:gd name="connsiteY5" fmla="*/ 314763 h 6861482"/>
              <a:gd name="connsiteX6" fmla="*/ 883105 w 5463940"/>
              <a:gd name="connsiteY6" fmla="*/ 361124 h 6861482"/>
              <a:gd name="connsiteX7" fmla="*/ 839062 w 5463940"/>
              <a:gd name="connsiteY7" fmla="*/ 423850 h 6861482"/>
              <a:gd name="connsiteX8" fmla="*/ 804620 w 5463940"/>
              <a:gd name="connsiteY8" fmla="*/ 560313 h 6861482"/>
              <a:gd name="connsiteX9" fmla="*/ 736357 w 5463940"/>
              <a:gd name="connsiteY9" fmla="*/ 760897 h 6861482"/>
              <a:gd name="connsiteX10" fmla="*/ 701931 w 5463940"/>
              <a:gd name="connsiteY10" fmla="*/ 821285 h 6861482"/>
              <a:gd name="connsiteX11" fmla="*/ 730099 w 5463940"/>
              <a:gd name="connsiteY11" fmla="*/ 854014 h 6861482"/>
              <a:gd name="connsiteX12" fmla="*/ 828340 w 5463940"/>
              <a:gd name="connsiteY12" fmla="*/ 1080052 h 6861482"/>
              <a:gd name="connsiteX13" fmla="*/ 700490 w 5463940"/>
              <a:gd name="connsiteY13" fmla="*/ 1372761 h 6861482"/>
              <a:gd name="connsiteX14" fmla="*/ 632708 w 5463940"/>
              <a:gd name="connsiteY14" fmla="*/ 1466109 h 6861482"/>
              <a:gd name="connsiteX15" fmla="*/ 768641 w 5463940"/>
              <a:gd name="connsiteY15" fmla="*/ 1459414 h 6861482"/>
              <a:gd name="connsiteX16" fmla="*/ 819196 w 5463940"/>
              <a:gd name="connsiteY16" fmla="*/ 1556554 h 6861482"/>
              <a:gd name="connsiteX17" fmla="*/ 841602 w 5463940"/>
              <a:gd name="connsiteY17" fmla="*/ 1606217 h 6861482"/>
              <a:gd name="connsiteX18" fmla="*/ 979741 w 5463940"/>
              <a:gd name="connsiteY18" fmla="*/ 1914129 h 6861482"/>
              <a:gd name="connsiteX19" fmla="*/ 961586 w 5463940"/>
              <a:gd name="connsiteY19" fmla="*/ 2014028 h 6861482"/>
              <a:gd name="connsiteX20" fmla="*/ 763580 w 5463940"/>
              <a:gd name="connsiteY20" fmla="*/ 2524080 h 6861482"/>
              <a:gd name="connsiteX21" fmla="*/ 993601 w 5463940"/>
              <a:gd name="connsiteY21" fmla="*/ 2596949 h 6861482"/>
              <a:gd name="connsiteX22" fmla="*/ 1013917 w 5463940"/>
              <a:gd name="connsiteY22" fmla="*/ 2810127 h 6861482"/>
              <a:gd name="connsiteX23" fmla="*/ 1136989 w 5463940"/>
              <a:gd name="connsiteY23" fmla="*/ 3024678 h 6861482"/>
              <a:gd name="connsiteX24" fmla="*/ 1259967 w 5463940"/>
              <a:gd name="connsiteY24" fmla="*/ 3181568 h 6861482"/>
              <a:gd name="connsiteX25" fmla="*/ 1265794 w 5463940"/>
              <a:gd name="connsiteY25" fmla="*/ 3198166 h 6861482"/>
              <a:gd name="connsiteX26" fmla="*/ 1265717 w 5463940"/>
              <a:gd name="connsiteY26" fmla="*/ 3204655 h 6861482"/>
              <a:gd name="connsiteX27" fmla="*/ 1288242 w 5463940"/>
              <a:gd name="connsiteY27" fmla="*/ 3274732 h 6861482"/>
              <a:gd name="connsiteX28" fmla="*/ 1291297 w 5463940"/>
              <a:gd name="connsiteY28" fmla="*/ 3279721 h 6861482"/>
              <a:gd name="connsiteX29" fmla="*/ 1314272 w 5463940"/>
              <a:gd name="connsiteY29" fmla="*/ 3363918 h 6861482"/>
              <a:gd name="connsiteX30" fmla="*/ 1319860 w 5463940"/>
              <a:gd name="connsiteY30" fmla="*/ 3393684 h 6861482"/>
              <a:gd name="connsiteX31" fmla="*/ 1316519 w 5463940"/>
              <a:gd name="connsiteY31" fmla="*/ 3405686 h 6861482"/>
              <a:gd name="connsiteX32" fmla="*/ 1288529 w 5463940"/>
              <a:gd name="connsiteY32" fmla="*/ 3445525 h 6861482"/>
              <a:gd name="connsiteX33" fmla="*/ 1242782 w 5463940"/>
              <a:gd name="connsiteY33" fmla="*/ 3705028 h 6861482"/>
              <a:gd name="connsiteX34" fmla="*/ 1286485 w 5463940"/>
              <a:gd name="connsiteY34" fmla="*/ 3747325 h 6861482"/>
              <a:gd name="connsiteX35" fmla="*/ 1292276 w 5463940"/>
              <a:gd name="connsiteY35" fmla="*/ 3757935 h 6861482"/>
              <a:gd name="connsiteX36" fmla="*/ 1295640 w 5463940"/>
              <a:gd name="connsiteY36" fmla="*/ 3771718 h 6861482"/>
              <a:gd name="connsiteX37" fmla="*/ 1297165 w 5463940"/>
              <a:gd name="connsiteY37" fmla="*/ 3800021 h 6861482"/>
              <a:gd name="connsiteX38" fmla="*/ 1175354 w 5463940"/>
              <a:gd name="connsiteY38" fmla="*/ 3860429 h 6861482"/>
              <a:gd name="connsiteX39" fmla="*/ 1307283 w 5463940"/>
              <a:gd name="connsiteY39" fmla="*/ 4017890 h 6861482"/>
              <a:gd name="connsiteX40" fmla="*/ 1296662 w 5463940"/>
              <a:gd name="connsiteY40" fmla="*/ 4042035 h 6861482"/>
              <a:gd name="connsiteX41" fmla="*/ 1272882 w 5463940"/>
              <a:gd name="connsiteY41" fmla="*/ 4153970 h 6861482"/>
              <a:gd name="connsiteX42" fmla="*/ 1262688 w 5463940"/>
              <a:gd name="connsiteY42" fmla="*/ 4216187 h 6861482"/>
              <a:gd name="connsiteX43" fmla="*/ 1264417 w 5463940"/>
              <a:gd name="connsiteY43" fmla="*/ 4216187 h 6861482"/>
              <a:gd name="connsiteX44" fmla="*/ 1262699 w 5463940"/>
              <a:gd name="connsiteY44" fmla="*/ 4228245 h 6861482"/>
              <a:gd name="connsiteX45" fmla="*/ 1261091 w 5463940"/>
              <a:gd name="connsiteY45" fmla="*/ 4239616 h 6861482"/>
              <a:gd name="connsiteX46" fmla="*/ 1260815 w 5463940"/>
              <a:gd name="connsiteY46" fmla="*/ 4241609 h 6861482"/>
              <a:gd name="connsiteX47" fmla="*/ 1260967 w 5463940"/>
              <a:gd name="connsiteY47" fmla="*/ 4240495 h 6861482"/>
              <a:gd name="connsiteX48" fmla="*/ 1261091 w 5463940"/>
              <a:gd name="connsiteY48" fmla="*/ 4239616 h 6861482"/>
              <a:gd name="connsiteX49" fmla="*/ 1261469 w 5463940"/>
              <a:gd name="connsiteY49" fmla="*/ 4236887 h 6861482"/>
              <a:gd name="connsiteX50" fmla="*/ 1256626 w 5463940"/>
              <a:gd name="connsiteY50" fmla="*/ 4265601 h 6861482"/>
              <a:gd name="connsiteX51" fmla="*/ 1248755 w 5463940"/>
              <a:gd name="connsiteY51" fmla="*/ 4319440 h 6861482"/>
              <a:gd name="connsiteX52" fmla="*/ 1247265 w 5463940"/>
              <a:gd name="connsiteY52" fmla="*/ 4327380 h 6861482"/>
              <a:gd name="connsiteX53" fmla="*/ 1237396 w 5463940"/>
              <a:gd name="connsiteY53" fmla="*/ 4327380 h 6861482"/>
              <a:gd name="connsiteX54" fmla="*/ 1217455 w 5463940"/>
              <a:gd name="connsiteY54" fmla="*/ 4371063 h 6861482"/>
              <a:gd name="connsiteX55" fmla="*/ 1141096 w 5463940"/>
              <a:gd name="connsiteY55" fmla="*/ 4440302 h 6861482"/>
              <a:gd name="connsiteX56" fmla="*/ 987553 w 5463940"/>
              <a:gd name="connsiteY56" fmla="*/ 4640688 h 6861482"/>
              <a:gd name="connsiteX57" fmla="*/ 649254 w 5463940"/>
              <a:gd name="connsiteY57" fmla="*/ 5463560 h 6861482"/>
              <a:gd name="connsiteX58" fmla="*/ 542839 w 5463940"/>
              <a:gd name="connsiteY58" fmla="*/ 5729320 h 6861482"/>
              <a:gd name="connsiteX59" fmla="*/ 629662 w 5463940"/>
              <a:gd name="connsiteY59" fmla="*/ 5793573 h 6861482"/>
              <a:gd name="connsiteX60" fmla="*/ 476494 w 5463940"/>
              <a:gd name="connsiteY60" fmla="*/ 6082357 h 6861482"/>
              <a:gd name="connsiteX61" fmla="*/ 295356 w 5463940"/>
              <a:gd name="connsiteY61" fmla="*/ 6405892 h 6861482"/>
              <a:gd name="connsiteX62" fmla="*/ 21866 w 5463940"/>
              <a:gd name="connsiteY62" fmla="*/ 6831011 h 6861482"/>
              <a:gd name="connsiteX63" fmla="*/ 0 w 5463940"/>
              <a:gd name="connsiteY63" fmla="*/ 6861482 h 6861482"/>
              <a:gd name="connsiteX64" fmla="*/ 5463940 w 5463940"/>
              <a:gd name="connsiteY64" fmla="*/ 6861482 h 686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463940" h="6861482">
                <a:moveTo>
                  <a:pt x="5463940" y="0"/>
                </a:moveTo>
                <a:lnTo>
                  <a:pt x="792388" y="0"/>
                </a:lnTo>
                <a:lnTo>
                  <a:pt x="807288" y="23688"/>
                </a:lnTo>
                <a:cubicBezTo>
                  <a:pt x="818348" y="36363"/>
                  <a:pt x="831351" y="46345"/>
                  <a:pt x="847167" y="52392"/>
                </a:cubicBezTo>
                <a:cubicBezTo>
                  <a:pt x="862365" y="58007"/>
                  <a:pt x="867376" y="78523"/>
                  <a:pt x="861906" y="104693"/>
                </a:cubicBezTo>
                <a:cubicBezTo>
                  <a:pt x="843817" y="191375"/>
                  <a:pt x="858534" y="258432"/>
                  <a:pt x="891809" y="314763"/>
                </a:cubicBezTo>
                <a:cubicBezTo>
                  <a:pt x="903576" y="334407"/>
                  <a:pt x="899159" y="347903"/>
                  <a:pt x="883105" y="361124"/>
                </a:cubicBezTo>
                <a:cubicBezTo>
                  <a:pt x="864669" y="375704"/>
                  <a:pt x="850327" y="397046"/>
                  <a:pt x="839062" y="423850"/>
                </a:cubicBezTo>
                <a:cubicBezTo>
                  <a:pt x="820568" y="467166"/>
                  <a:pt x="811859" y="513531"/>
                  <a:pt x="804620" y="560313"/>
                </a:cubicBezTo>
                <a:cubicBezTo>
                  <a:pt x="793378" y="633687"/>
                  <a:pt x="780112" y="704450"/>
                  <a:pt x="736357" y="760897"/>
                </a:cubicBezTo>
                <a:cubicBezTo>
                  <a:pt x="723332" y="778040"/>
                  <a:pt x="712885" y="799992"/>
                  <a:pt x="701931" y="821285"/>
                </a:cubicBezTo>
                <a:cubicBezTo>
                  <a:pt x="705425" y="839840"/>
                  <a:pt x="714063" y="852486"/>
                  <a:pt x="730099" y="854014"/>
                </a:cubicBezTo>
                <a:cubicBezTo>
                  <a:pt x="832163" y="864105"/>
                  <a:pt x="827638" y="966113"/>
                  <a:pt x="828340" y="1080052"/>
                </a:cubicBezTo>
                <a:cubicBezTo>
                  <a:pt x="829412" y="1221065"/>
                  <a:pt x="771840" y="1300280"/>
                  <a:pt x="700490" y="1372761"/>
                </a:cubicBezTo>
                <a:cubicBezTo>
                  <a:pt x="676074" y="1397333"/>
                  <a:pt x="640472" y="1405223"/>
                  <a:pt x="632708" y="1466109"/>
                </a:cubicBezTo>
                <a:cubicBezTo>
                  <a:pt x="675330" y="1511622"/>
                  <a:pt x="723920" y="1454776"/>
                  <a:pt x="768641" y="1459414"/>
                </a:cubicBezTo>
                <a:cubicBezTo>
                  <a:pt x="805594" y="1463610"/>
                  <a:pt x="865476" y="1442049"/>
                  <a:pt x="819196" y="1556554"/>
                </a:cubicBezTo>
                <a:cubicBezTo>
                  <a:pt x="805723" y="1590108"/>
                  <a:pt x="823233" y="1607581"/>
                  <a:pt x="841602" y="1606217"/>
                </a:cubicBezTo>
                <a:cubicBezTo>
                  <a:pt x="990393" y="1592503"/>
                  <a:pt x="928704" y="1817105"/>
                  <a:pt x="979741" y="1914129"/>
                </a:cubicBezTo>
                <a:cubicBezTo>
                  <a:pt x="994130" y="1940125"/>
                  <a:pt x="981845" y="1995898"/>
                  <a:pt x="961586" y="2014028"/>
                </a:cubicBezTo>
                <a:cubicBezTo>
                  <a:pt x="833010" y="2130710"/>
                  <a:pt x="821559" y="2335317"/>
                  <a:pt x="763580" y="2524080"/>
                </a:cubicBezTo>
                <a:cubicBezTo>
                  <a:pt x="834503" y="2575904"/>
                  <a:pt x="917665" y="2570407"/>
                  <a:pt x="993601" y="2596949"/>
                </a:cubicBezTo>
                <a:cubicBezTo>
                  <a:pt x="1072474" y="2624324"/>
                  <a:pt x="1073570" y="2658988"/>
                  <a:pt x="1013917" y="2810127"/>
                </a:cubicBezTo>
                <a:cubicBezTo>
                  <a:pt x="1181198" y="2798901"/>
                  <a:pt x="1181198" y="2798901"/>
                  <a:pt x="1136989" y="3024678"/>
                </a:cubicBezTo>
                <a:cubicBezTo>
                  <a:pt x="1180902" y="3020054"/>
                  <a:pt x="1224298" y="3088781"/>
                  <a:pt x="1259967" y="3181568"/>
                </a:cubicBezTo>
                <a:lnTo>
                  <a:pt x="1265794" y="3198166"/>
                </a:lnTo>
                <a:lnTo>
                  <a:pt x="1265717" y="3204655"/>
                </a:lnTo>
                <a:cubicBezTo>
                  <a:pt x="1268733" y="3236251"/>
                  <a:pt x="1277862" y="3256804"/>
                  <a:pt x="1288242" y="3274732"/>
                </a:cubicBezTo>
                <a:lnTo>
                  <a:pt x="1291297" y="3279721"/>
                </a:lnTo>
                <a:lnTo>
                  <a:pt x="1314272" y="3363918"/>
                </a:lnTo>
                <a:lnTo>
                  <a:pt x="1319860" y="3393684"/>
                </a:lnTo>
                <a:lnTo>
                  <a:pt x="1316519" y="3405686"/>
                </a:lnTo>
                <a:cubicBezTo>
                  <a:pt x="1310372" y="3418102"/>
                  <a:pt x="1301211" y="3431228"/>
                  <a:pt x="1288529" y="3445525"/>
                </a:cubicBezTo>
                <a:cubicBezTo>
                  <a:pt x="1161348" y="3588143"/>
                  <a:pt x="1146805" y="3608961"/>
                  <a:pt x="1242782" y="3705028"/>
                </a:cubicBezTo>
                <a:lnTo>
                  <a:pt x="1286485" y="3747325"/>
                </a:lnTo>
                <a:lnTo>
                  <a:pt x="1292276" y="3757935"/>
                </a:lnTo>
                <a:lnTo>
                  <a:pt x="1295640" y="3771718"/>
                </a:lnTo>
                <a:cubicBezTo>
                  <a:pt x="1296144" y="3781009"/>
                  <a:pt x="1296074" y="3791627"/>
                  <a:pt x="1297165" y="3800021"/>
                </a:cubicBezTo>
                <a:cubicBezTo>
                  <a:pt x="1261584" y="3834526"/>
                  <a:pt x="1216509" y="3777846"/>
                  <a:pt x="1175354" y="3860429"/>
                </a:cubicBezTo>
                <a:lnTo>
                  <a:pt x="1307283" y="4017890"/>
                </a:lnTo>
                <a:lnTo>
                  <a:pt x="1296662" y="4042035"/>
                </a:lnTo>
                <a:cubicBezTo>
                  <a:pt x="1285446" y="4076730"/>
                  <a:pt x="1278762" y="4115040"/>
                  <a:pt x="1272882" y="4153970"/>
                </a:cubicBezTo>
                <a:lnTo>
                  <a:pt x="1262688" y="4216187"/>
                </a:lnTo>
                <a:lnTo>
                  <a:pt x="1264417" y="4216187"/>
                </a:lnTo>
                <a:lnTo>
                  <a:pt x="1262699" y="4228245"/>
                </a:lnTo>
                <a:lnTo>
                  <a:pt x="1261091" y="4239616"/>
                </a:lnTo>
                <a:lnTo>
                  <a:pt x="1260815" y="4241609"/>
                </a:lnTo>
                <a:cubicBezTo>
                  <a:pt x="1260689" y="4242505"/>
                  <a:pt x="1260696" y="4242428"/>
                  <a:pt x="1260967" y="4240495"/>
                </a:cubicBezTo>
                <a:lnTo>
                  <a:pt x="1261091" y="4239616"/>
                </a:lnTo>
                <a:lnTo>
                  <a:pt x="1261469" y="4236887"/>
                </a:lnTo>
                <a:cubicBezTo>
                  <a:pt x="1262532" y="4229054"/>
                  <a:pt x="1263675" y="4219786"/>
                  <a:pt x="1256626" y="4265601"/>
                </a:cubicBezTo>
                <a:cubicBezTo>
                  <a:pt x="1256291" y="4267782"/>
                  <a:pt x="1251762" y="4300784"/>
                  <a:pt x="1248755" y="4319440"/>
                </a:cubicBezTo>
                <a:lnTo>
                  <a:pt x="1247265" y="4327380"/>
                </a:lnTo>
                <a:lnTo>
                  <a:pt x="1237396" y="4327380"/>
                </a:lnTo>
                <a:lnTo>
                  <a:pt x="1217455" y="4371063"/>
                </a:lnTo>
                <a:cubicBezTo>
                  <a:pt x="1199891" y="4400506"/>
                  <a:pt x="1175680" y="4424583"/>
                  <a:pt x="1141096" y="4440302"/>
                </a:cubicBezTo>
                <a:cubicBezTo>
                  <a:pt x="1069946" y="4473150"/>
                  <a:pt x="1038303" y="4575550"/>
                  <a:pt x="987553" y="4640688"/>
                </a:cubicBezTo>
                <a:cubicBezTo>
                  <a:pt x="810580" y="4866180"/>
                  <a:pt x="695846" y="5129308"/>
                  <a:pt x="649254" y="5463560"/>
                </a:cubicBezTo>
                <a:cubicBezTo>
                  <a:pt x="636193" y="5556007"/>
                  <a:pt x="578841" y="5642157"/>
                  <a:pt x="542839" y="5729320"/>
                </a:cubicBezTo>
                <a:cubicBezTo>
                  <a:pt x="563420" y="5782527"/>
                  <a:pt x="660486" y="5634705"/>
                  <a:pt x="629662" y="5793573"/>
                </a:cubicBezTo>
                <a:cubicBezTo>
                  <a:pt x="606320" y="5913360"/>
                  <a:pt x="539304" y="6000311"/>
                  <a:pt x="476494" y="6082357"/>
                </a:cubicBezTo>
                <a:cubicBezTo>
                  <a:pt x="404358" y="6175982"/>
                  <a:pt x="324070" y="6256850"/>
                  <a:pt x="295356" y="6405892"/>
                </a:cubicBezTo>
                <a:cubicBezTo>
                  <a:pt x="293791" y="6413841"/>
                  <a:pt x="198424" y="6580901"/>
                  <a:pt x="21866" y="6831011"/>
                </a:cubicBezTo>
                <a:lnTo>
                  <a:pt x="0" y="6861482"/>
                </a:lnTo>
                <a:lnTo>
                  <a:pt x="5463940" y="68614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EEDED547-4307-4FFD-9FDE-FC21A58FB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200400" cy="5431376"/>
          </a:xfrm>
        </p:spPr>
        <p:txBody>
          <a:bodyPr>
            <a:normAutofit/>
          </a:bodyPr>
          <a:lstStyle/>
          <a:p>
            <a:r>
              <a:rPr lang="fr-FR" dirty="0" err="1">
                <a:solidFill>
                  <a:schemeClr val="bg1"/>
                </a:solidFill>
              </a:rPr>
              <a:t>Guarantee</a:t>
            </a:r>
            <a:r>
              <a:rPr lang="fr-FR" dirty="0">
                <a:solidFill>
                  <a:schemeClr val="bg1"/>
                </a:solidFill>
              </a:rPr>
              <a:t> to have the </a:t>
            </a:r>
            <a:r>
              <a:rPr lang="fr-FR" dirty="0" err="1">
                <a:solidFill>
                  <a:schemeClr val="bg1"/>
                </a:solidFill>
              </a:rPr>
              <a:t>most</a:t>
            </a:r>
            <a:r>
              <a:rPr lang="fr-FR" dirty="0">
                <a:solidFill>
                  <a:schemeClr val="bg1"/>
                </a:solidFill>
              </a:rPr>
              <a:t> information possible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D3B499AA-DC6C-48FC-B39B-A30CED9DD1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962190"/>
              </p:ext>
            </p:extLst>
          </p:nvPr>
        </p:nvGraphicFramePr>
        <p:xfrm>
          <a:off x="5550568" y="713312"/>
          <a:ext cx="5803231" cy="5494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0001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F36526D-0F1F-46DD-8DDC-385EF7FFF4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C926ABA4-C8CE-4D75-AC96-BAC602AFF5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482"/>
            <a:ext cx="5463940" cy="6861482"/>
          </a:xfrm>
          <a:custGeom>
            <a:avLst/>
            <a:gdLst>
              <a:gd name="connsiteX0" fmla="*/ 5463940 w 5463940"/>
              <a:gd name="connsiteY0" fmla="*/ 0 h 6861482"/>
              <a:gd name="connsiteX1" fmla="*/ 792388 w 5463940"/>
              <a:gd name="connsiteY1" fmla="*/ 0 h 6861482"/>
              <a:gd name="connsiteX2" fmla="*/ 807288 w 5463940"/>
              <a:gd name="connsiteY2" fmla="*/ 23688 h 6861482"/>
              <a:gd name="connsiteX3" fmla="*/ 847167 w 5463940"/>
              <a:gd name="connsiteY3" fmla="*/ 52392 h 6861482"/>
              <a:gd name="connsiteX4" fmla="*/ 861906 w 5463940"/>
              <a:gd name="connsiteY4" fmla="*/ 104693 h 6861482"/>
              <a:gd name="connsiteX5" fmla="*/ 891809 w 5463940"/>
              <a:gd name="connsiteY5" fmla="*/ 314763 h 6861482"/>
              <a:gd name="connsiteX6" fmla="*/ 883105 w 5463940"/>
              <a:gd name="connsiteY6" fmla="*/ 361124 h 6861482"/>
              <a:gd name="connsiteX7" fmla="*/ 839062 w 5463940"/>
              <a:gd name="connsiteY7" fmla="*/ 423850 h 6861482"/>
              <a:gd name="connsiteX8" fmla="*/ 804620 w 5463940"/>
              <a:gd name="connsiteY8" fmla="*/ 560313 h 6861482"/>
              <a:gd name="connsiteX9" fmla="*/ 736357 w 5463940"/>
              <a:gd name="connsiteY9" fmla="*/ 760897 h 6861482"/>
              <a:gd name="connsiteX10" fmla="*/ 701931 w 5463940"/>
              <a:gd name="connsiteY10" fmla="*/ 821285 h 6861482"/>
              <a:gd name="connsiteX11" fmla="*/ 730099 w 5463940"/>
              <a:gd name="connsiteY11" fmla="*/ 854014 h 6861482"/>
              <a:gd name="connsiteX12" fmla="*/ 828340 w 5463940"/>
              <a:gd name="connsiteY12" fmla="*/ 1080052 h 6861482"/>
              <a:gd name="connsiteX13" fmla="*/ 700490 w 5463940"/>
              <a:gd name="connsiteY13" fmla="*/ 1372761 h 6861482"/>
              <a:gd name="connsiteX14" fmla="*/ 632708 w 5463940"/>
              <a:gd name="connsiteY14" fmla="*/ 1466109 h 6861482"/>
              <a:gd name="connsiteX15" fmla="*/ 768641 w 5463940"/>
              <a:gd name="connsiteY15" fmla="*/ 1459414 h 6861482"/>
              <a:gd name="connsiteX16" fmla="*/ 819196 w 5463940"/>
              <a:gd name="connsiteY16" fmla="*/ 1556554 h 6861482"/>
              <a:gd name="connsiteX17" fmla="*/ 841602 w 5463940"/>
              <a:gd name="connsiteY17" fmla="*/ 1606217 h 6861482"/>
              <a:gd name="connsiteX18" fmla="*/ 979741 w 5463940"/>
              <a:gd name="connsiteY18" fmla="*/ 1914129 h 6861482"/>
              <a:gd name="connsiteX19" fmla="*/ 961586 w 5463940"/>
              <a:gd name="connsiteY19" fmla="*/ 2014028 h 6861482"/>
              <a:gd name="connsiteX20" fmla="*/ 763580 w 5463940"/>
              <a:gd name="connsiteY20" fmla="*/ 2524080 h 6861482"/>
              <a:gd name="connsiteX21" fmla="*/ 993601 w 5463940"/>
              <a:gd name="connsiteY21" fmla="*/ 2596949 h 6861482"/>
              <a:gd name="connsiteX22" fmla="*/ 1013917 w 5463940"/>
              <a:gd name="connsiteY22" fmla="*/ 2810127 h 6861482"/>
              <a:gd name="connsiteX23" fmla="*/ 1136989 w 5463940"/>
              <a:gd name="connsiteY23" fmla="*/ 3024678 h 6861482"/>
              <a:gd name="connsiteX24" fmla="*/ 1259967 w 5463940"/>
              <a:gd name="connsiteY24" fmla="*/ 3181568 h 6861482"/>
              <a:gd name="connsiteX25" fmla="*/ 1265794 w 5463940"/>
              <a:gd name="connsiteY25" fmla="*/ 3198166 h 6861482"/>
              <a:gd name="connsiteX26" fmla="*/ 1265717 w 5463940"/>
              <a:gd name="connsiteY26" fmla="*/ 3204655 h 6861482"/>
              <a:gd name="connsiteX27" fmla="*/ 1288242 w 5463940"/>
              <a:gd name="connsiteY27" fmla="*/ 3274732 h 6861482"/>
              <a:gd name="connsiteX28" fmla="*/ 1291297 w 5463940"/>
              <a:gd name="connsiteY28" fmla="*/ 3279721 h 6861482"/>
              <a:gd name="connsiteX29" fmla="*/ 1314272 w 5463940"/>
              <a:gd name="connsiteY29" fmla="*/ 3363918 h 6861482"/>
              <a:gd name="connsiteX30" fmla="*/ 1319860 w 5463940"/>
              <a:gd name="connsiteY30" fmla="*/ 3393684 h 6861482"/>
              <a:gd name="connsiteX31" fmla="*/ 1316519 w 5463940"/>
              <a:gd name="connsiteY31" fmla="*/ 3405686 h 6861482"/>
              <a:gd name="connsiteX32" fmla="*/ 1288529 w 5463940"/>
              <a:gd name="connsiteY32" fmla="*/ 3445525 h 6861482"/>
              <a:gd name="connsiteX33" fmla="*/ 1242782 w 5463940"/>
              <a:gd name="connsiteY33" fmla="*/ 3705028 h 6861482"/>
              <a:gd name="connsiteX34" fmla="*/ 1286485 w 5463940"/>
              <a:gd name="connsiteY34" fmla="*/ 3747325 h 6861482"/>
              <a:gd name="connsiteX35" fmla="*/ 1292276 w 5463940"/>
              <a:gd name="connsiteY35" fmla="*/ 3757935 h 6861482"/>
              <a:gd name="connsiteX36" fmla="*/ 1295640 w 5463940"/>
              <a:gd name="connsiteY36" fmla="*/ 3771718 h 6861482"/>
              <a:gd name="connsiteX37" fmla="*/ 1297165 w 5463940"/>
              <a:gd name="connsiteY37" fmla="*/ 3800021 h 6861482"/>
              <a:gd name="connsiteX38" fmla="*/ 1175354 w 5463940"/>
              <a:gd name="connsiteY38" fmla="*/ 3860429 h 6861482"/>
              <a:gd name="connsiteX39" fmla="*/ 1307283 w 5463940"/>
              <a:gd name="connsiteY39" fmla="*/ 4017890 h 6861482"/>
              <a:gd name="connsiteX40" fmla="*/ 1296662 w 5463940"/>
              <a:gd name="connsiteY40" fmla="*/ 4042035 h 6861482"/>
              <a:gd name="connsiteX41" fmla="*/ 1272882 w 5463940"/>
              <a:gd name="connsiteY41" fmla="*/ 4153970 h 6861482"/>
              <a:gd name="connsiteX42" fmla="*/ 1262688 w 5463940"/>
              <a:gd name="connsiteY42" fmla="*/ 4216187 h 6861482"/>
              <a:gd name="connsiteX43" fmla="*/ 1264417 w 5463940"/>
              <a:gd name="connsiteY43" fmla="*/ 4216187 h 6861482"/>
              <a:gd name="connsiteX44" fmla="*/ 1262699 w 5463940"/>
              <a:gd name="connsiteY44" fmla="*/ 4228245 h 6861482"/>
              <a:gd name="connsiteX45" fmla="*/ 1261091 w 5463940"/>
              <a:gd name="connsiteY45" fmla="*/ 4239616 h 6861482"/>
              <a:gd name="connsiteX46" fmla="*/ 1260815 w 5463940"/>
              <a:gd name="connsiteY46" fmla="*/ 4241609 h 6861482"/>
              <a:gd name="connsiteX47" fmla="*/ 1260967 w 5463940"/>
              <a:gd name="connsiteY47" fmla="*/ 4240495 h 6861482"/>
              <a:gd name="connsiteX48" fmla="*/ 1261091 w 5463940"/>
              <a:gd name="connsiteY48" fmla="*/ 4239616 h 6861482"/>
              <a:gd name="connsiteX49" fmla="*/ 1261469 w 5463940"/>
              <a:gd name="connsiteY49" fmla="*/ 4236887 h 6861482"/>
              <a:gd name="connsiteX50" fmla="*/ 1256626 w 5463940"/>
              <a:gd name="connsiteY50" fmla="*/ 4265601 h 6861482"/>
              <a:gd name="connsiteX51" fmla="*/ 1248755 w 5463940"/>
              <a:gd name="connsiteY51" fmla="*/ 4319440 h 6861482"/>
              <a:gd name="connsiteX52" fmla="*/ 1247265 w 5463940"/>
              <a:gd name="connsiteY52" fmla="*/ 4327380 h 6861482"/>
              <a:gd name="connsiteX53" fmla="*/ 1237396 w 5463940"/>
              <a:gd name="connsiteY53" fmla="*/ 4327380 h 6861482"/>
              <a:gd name="connsiteX54" fmla="*/ 1217455 w 5463940"/>
              <a:gd name="connsiteY54" fmla="*/ 4371063 h 6861482"/>
              <a:gd name="connsiteX55" fmla="*/ 1141096 w 5463940"/>
              <a:gd name="connsiteY55" fmla="*/ 4440302 h 6861482"/>
              <a:gd name="connsiteX56" fmla="*/ 987553 w 5463940"/>
              <a:gd name="connsiteY56" fmla="*/ 4640688 h 6861482"/>
              <a:gd name="connsiteX57" fmla="*/ 649254 w 5463940"/>
              <a:gd name="connsiteY57" fmla="*/ 5463560 h 6861482"/>
              <a:gd name="connsiteX58" fmla="*/ 542839 w 5463940"/>
              <a:gd name="connsiteY58" fmla="*/ 5729320 h 6861482"/>
              <a:gd name="connsiteX59" fmla="*/ 629662 w 5463940"/>
              <a:gd name="connsiteY59" fmla="*/ 5793573 h 6861482"/>
              <a:gd name="connsiteX60" fmla="*/ 476494 w 5463940"/>
              <a:gd name="connsiteY60" fmla="*/ 6082357 h 6861482"/>
              <a:gd name="connsiteX61" fmla="*/ 295356 w 5463940"/>
              <a:gd name="connsiteY61" fmla="*/ 6405892 h 6861482"/>
              <a:gd name="connsiteX62" fmla="*/ 21866 w 5463940"/>
              <a:gd name="connsiteY62" fmla="*/ 6831011 h 6861482"/>
              <a:gd name="connsiteX63" fmla="*/ 0 w 5463940"/>
              <a:gd name="connsiteY63" fmla="*/ 6861482 h 6861482"/>
              <a:gd name="connsiteX64" fmla="*/ 5463940 w 5463940"/>
              <a:gd name="connsiteY64" fmla="*/ 6861482 h 6861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5463940" h="6861482">
                <a:moveTo>
                  <a:pt x="5463940" y="0"/>
                </a:moveTo>
                <a:lnTo>
                  <a:pt x="792388" y="0"/>
                </a:lnTo>
                <a:lnTo>
                  <a:pt x="807288" y="23688"/>
                </a:lnTo>
                <a:cubicBezTo>
                  <a:pt x="818348" y="36363"/>
                  <a:pt x="831351" y="46345"/>
                  <a:pt x="847167" y="52392"/>
                </a:cubicBezTo>
                <a:cubicBezTo>
                  <a:pt x="862365" y="58007"/>
                  <a:pt x="867376" y="78523"/>
                  <a:pt x="861906" y="104693"/>
                </a:cubicBezTo>
                <a:cubicBezTo>
                  <a:pt x="843817" y="191375"/>
                  <a:pt x="858534" y="258432"/>
                  <a:pt x="891809" y="314763"/>
                </a:cubicBezTo>
                <a:cubicBezTo>
                  <a:pt x="903576" y="334407"/>
                  <a:pt x="899159" y="347903"/>
                  <a:pt x="883105" y="361124"/>
                </a:cubicBezTo>
                <a:cubicBezTo>
                  <a:pt x="864669" y="375704"/>
                  <a:pt x="850327" y="397046"/>
                  <a:pt x="839062" y="423850"/>
                </a:cubicBezTo>
                <a:cubicBezTo>
                  <a:pt x="820568" y="467166"/>
                  <a:pt x="811859" y="513531"/>
                  <a:pt x="804620" y="560313"/>
                </a:cubicBezTo>
                <a:cubicBezTo>
                  <a:pt x="793378" y="633687"/>
                  <a:pt x="780112" y="704450"/>
                  <a:pt x="736357" y="760897"/>
                </a:cubicBezTo>
                <a:cubicBezTo>
                  <a:pt x="723332" y="778040"/>
                  <a:pt x="712885" y="799992"/>
                  <a:pt x="701931" y="821285"/>
                </a:cubicBezTo>
                <a:cubicBezTo>
                  <a:pt x="705425" y="839840"/>
                  <a:pt x="714063" y="852486"/>
                  <a:pt x="730099" y="854014"/>
                </a:cubicBezTo>
                <a:cubicBezTo>
                  <a:pt x="832163" y="864105"/>
                  <a:pt x="827638" y="966113"/>
                  <a:pt x="828340" y="1080052"/>
                </a:cubicBezTo>
                <a:cubicBezTo>
                  <a:pt x="829412" y="1221065"/>
                  <a:pt x="771840" y="1300280"/>
                  <a:pt x="700490" y="1372761"/>
                </a:cubicBezTo>
                <a:cubicBezTo>
                  <a:pt x="676074" y="1397333"/>
                  <a:pt x="640472" y="1405223"/>
                  <a:pt x="632708" y="1466109"/>
                </a:cubicBezTo>
                <a:cubicBezTo>
                  <a:pt x="675330" y="1511622"/>
                  <a:pt x="723920" y="1454776"/>
                  <a:pt x="768641" y="1459414"/>
                </a:cubicBezTo>
                <a:cubicBezTo>
                  <a:pt x="805594" y="1463610"/>
                  <a:pt x="865476" y="1442049"/>
                  <a:pt x="819196" y="1556554"/>
                </a:cubicBezTo>
                <a:cubicBezTo>
                  <a:pt x="805723" y="1590108"/>
                  <a:pt x="823233" y="1607581"/>
                  <a:pt x="841602" y="1606217"/>
                </a:cubicBezTo>
                <a:cubicBezTo>
                  <a:pt x="990393" y="1592503"/>
                  <a:pt x="928704" y="1817105"/>
                  <a:pt x="979741" y="1914129"/>
                </a:cubicBezTo>
                <a:cubicBezTo>
                  <a:pt x="994130" y="1940125"/>
                  <a:pt x="981845" y="1995898"/>
                  <a:pt x="961586" y="2014028"/>
                </a:cubicBezTo>
                <a:cubicBezTo>
                  <a:pt x="833010" y="2130710"/>
                  <a:pt x="821559" y="2335317"/>
                  <a:pt x="763580" y="2524080"/>
                </a:cubicBezTo>
                <a:cubicBezTo>
                  <a:pt x="834503" y="2575904"/>
                  <a:pt x="917665" y="2570407"/>
                  <a:pt x="993601" y="2596949"/>
                </a:cubicBezTo>
                <a:cubicBezTo>
                  <a:pt x="1072474" y="2624324"/>
                  <a:pt x="1073570" y="2658988"/>
                  <a:pt x="1013917" y="2810127"/>
                </a:cubicBezTo>
                <a:cubicBezTo>
                  <a:pt x="1181198" y="2798901"/>
                  <a:pt x="1181198" y="2798901"/>
                  <a:pt x="1136989" y="3024678"/>
                </a:cubicBezTo>
                <a:cubicBezTo>
                  <a:pt x="1180902" y="3020054"/>
                  <a:pt x="1224298" y="3088781"/>
                  <a:pt x="1259967" y="3181568"/>
                </a:cubicBezTo>
                <a:lnTo>
                  <a:pt x="1265794" y="3198166"/>
                </a:lnTo>
                <a:lnTo>
                  <a:pt x="1265717" y="3204655"/>
                </a:lnTo>
                <a:cubicBezTo>
                  <a:pt x="1268733" y="3236251"/>
                  <a:pt x="1277862" y="3256804"/>
                  <a:pt x="1288242" y="3274732"/>
                </a:cubicBezTo>
                <a:lnTo>
                  <a:pt x="1291297" y="3279721"/>
                </a:lnTo>
                <a:lnTo>
                  <a:pt x="1314272" y="3363918"/>
                </a:lnTo>
                <a:lnTo>
                  <a:pt x="1319860" y="3393684"/>
                </a:lnTo>
                <a:lnTo>
                  <a:pt x="1316519" y="3405686"/>
                </a:lnTo>
                <a:cubicBezTo>
                  <a:pt x="1310372" y="3418102"/>
                  <a:pt x="1301211" y="3431228"/>
                  <a:pt x="1288529" y="3445525"/>
                </a:cubicBezTo>
                <a:cubicBezTo>
                  <a:pt x="1161348" y="3588143"/>
                  <a:pt x="1146805" y="3608961"/>
                  <a:pt x="1242782" y="3705028"/>
                </a:cubicBezTo>
                <a:lnTo>
                  <a:pt x="1286485" y="3747325"/>
                </a:lnTo>
                <a:lnTo>
                  <a:pt x="1292276" y="3757935"/>
                </a:lnTo>
                <a:lnTo>
                  <a:pt x="1295640" y="3771718"/>
                </a:lnTo>
                <a:cubicBezTo>
                  <a:pt x="1296144" y="3781009"/>
                  <a:pt x="1296074" y="3791627"/>
                  <a:pt x="1297165" y="3800021"/>
                </a:cubicBezTo>
                <a:cubicBezTo>
                  <a:pt x="1261584" y="3834526"/>
                  <a:pt x="1216509" y="3777846"/>
                  <a:pt x="1175354" y="3860429"/>
                </a:cubicBezTo>
                <a:lnTo>
                  <a:pt x="1307283" y="4017890"/>
                </a:lnTo>
                <a:lnTo>
                  <a:pt x="1296662" y="4042035"/>
                </a:lnTo>
                <a:cubicBezTo>
                  <a:pt x="1285446" y="4076730"/>
                  <a:pt x="1278762" y="4115040"/>
                  <a:pt x="1272882" y="4153970"/>
                </a:cubicBezTo>
                <a:lnTo>
                  <a:pt x="1262688" y="4216187"/>
                </a:lnTo>
                <a:lnTo>
                  <a:pt x="1264417" y="4216187"/>
                </a:lnTo>
                <a:lnTo>
                  <a:pt x="1262699" y="4228245"/>
                </a:lnTo>
                <a:lnTo>
                  <a:pt x="1261091" y="4239616"/>
                </a:lnTo>
                <a:lnTo>
                  <a:pt x="1260815" y="4241609"/>
                </a:lnTo>
                <a:cubicBezTo>
                  <a:pt x="1260689" y="4242505"/>
                  <a:pt x="1260696" y="4242428"/>
                  <a:pt x="1260967" y="4240495"/>
                </a:cubicBezTo>
                <a:lnTo>
                  <a:pt x="1261091" y="4239616"/>
                </a:lnTo>
                <a:lnTo>
                  <a:pt x="1261469" y="4236887"/>
                </a:lnTo>
                <a:cubicBezTo>
                  <a:pt x="1262532" y="4229054"/>
                  <a:pt x="1263675" y="4219786"/>
                  <a:pt x="1256626" y="4265601"/>
                </a:cubicBezTo>
                <a:cubicBezTo>
                  <a:pt x="1256291" y="4267782"/>
                  <a:pt x="1251762" y="4300784"/>
                  <a:pt x="1248755" y="4319440"/>
                </a:cubicBezTo>
                <a:lnTo>
                  <a:pt x="1247265" y="4327380"/>
                </a:lnTo>
                <a:lnTo>
                  <a:pt x="1237396" y="4327380"/>
                </a:lnTo>
                <a:lnTo>
                  <a:pt x="1217455" y="4371063"/>
                </a:lnTo>
                <a:cubicBezTo>
                  <a:pt x="1199891" y="4400506"/>
                  <a:pt x="1175680" y="4424583"/>
                  <a:pt x="1141096" y="4440302"/>
                </a:cubicBezTo>
                <a:cubicBezTo>
                  <a:pt x="1069946" y="4473150"/>
                  <a:pt x="1038303" y="4575550"/>
                  <a:pt x="987553" y="4640688"/>
                </a:cubicBezTo>
                <a:cubicBezTo>
                  <a:pt x="810580" y="4866180"/>
                  <a:pt x="695846" y="5129308"/>
                  <a:pt x="649254" y="5463560"/>
                </a:cubicBezTo>
                <a:cubicBezTo>
                  <a:pt x="636193" y="5556007"/>
                  <a:pt x="578841" y="5642157"/>
                  <a:pt x="542839" y="5729320"/>
                </a:cubicBezTo>
                <a:cubicBezTo>
                  <a:pt x="563420" y="5782527"/>
                  <a:pt x="660486" y="5634705"/>
                  <a:pt x="629662" y="5793573"/>
                </a:cubicBezTo>
                <a:cubicBezTo>
                  <a:pt x="606320" y="5913360"/>
                  <a:pt x="539304" y="6000311"/>
                  <a:pt x="476494" y="6082357"/>
                </a:cubicBezTo>
                <a:cubicBezTo>
                  <a:pt x="404358" y="6175982"/>
                  <a:pt x="324070" y="6256850"/>
                  <a:pt x="295356" y="6405892"/>
                </a:cubicBezTo>
                <a:cubicBezTo>
                  <a:pt x="293791" y="6413841"/>
                  <a:pt x="198424" y="6580901"/>
                  <a:pt x="21866" y="6831011"/>
                </a:cubicBezTo>
                <a:lnTo>
                  <a:pt x="0" y="6861482"/>
                </a:lnTo>
                <a:lnTo>
                  <a:pt x="5463940" y="686148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630C0FE-7CDF-4A70-9A79-5884C54272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200400" cy="5431376"/>
          </a:xfrm>
        </p:spPr>
        <p:txBody>
          <a:bodyPr>
            <a:normAutofit/>
          </a:bodyPr>
          <a:lstStyle/>
          <a:p>
            <a:r>
              <a:rPr lang="fr-FR">
                <a:solidFill>
                  <a:schemeClr val="bg1"/>
                </a:solidFill>
              </a:rPr>
              <a:t>Guarantee efficient control and penalties</a:t>
            </a:r>
          </a:p>
        </p:txBody>
      </p:sp>
      <p:graphicFrame>
        <p:nvGraphicFramePr>
          <p:cNvPr id="6" name="Espace réservé du contenu 2">
            <a:extLst>
              <a:ext uri="{FF2B5EF4-FFF2-40B4-BE49-F238E27FC236}">
                <a16:creationId xmlns:a16="http://schemas.microsoft.com/office/drawing/2014/main" id="{E25A6803-92C8-4693-A486-69357CD3A73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9720325"/>
              </p:ext>
            </p:extLst>
          </p:nvPr>
        </p:nvGraphicFramePr>
        <p:xfrm>
          <a:off x="5550568" y="713312"/>
          <a:ext cx="5803231" cy="5494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53119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A04F75-79E1-42E2-94A3-5B432E019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070" y="1780058"/>
            <a:ext cx="3781618" cy="289914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90674DF-D316-4556-B9A6-45F25DBBF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41" y="2620477"/>
            <a:ext cx="3010737" cy="1497475"/>
          </a:xfrm>
        </p:spPr>
        <p:txBody>
          <a:bodyPr>
            <a:normAutofit/>
          </a:bodyPr>
          <a:lstStyle/>
          <a:p>
            <a:r>
              <a:rPr lang="fr-FR" sz="2800">
                <a:solidFill>
                  <a:schemeClr val="bg1"/>
                </a:solidFill>
              </a:rPr>
              <a:t>Consequences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0E5971B5-C995-442A-ADE2-714F3E822A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894672"/>
              </p:ext>
            </p:extLst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11498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8DED6BC-9A3E-48D4-AD7C-A56D63F547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070" y="1780058"/>
            <a:ext cx="3781618" cy="289914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rgbClr val="D5873A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1F997E4F-95CE-4849-8639-DFC94D85AD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41" y="2620477"/>
            <a:ext cx="3010737" cy="1497475"/>
          </a:xfrm>
        </p:spPr>
        <p:txBody>
          <a:bodyPr>
            <a:normAutofit/>
          </a:bodyPr>
          <a:lstStyle/>
          <a:p>
            <a:r>
              <a:rPr lang="fr-FR" sz="2800"/>
              <a:t>Tax Avoidance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32EE109B-D0A5-4C14-A71E-1CCE78750F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303544"/>
              </p:ext>
            </p:extLst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04604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5A04F75-79E1-42E2-94A3-5B432E019B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070" y="1780058"/>
            <a:ext cx="3781618" cy="2899147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2FEA33C-D116-4AD6-A5DF-47DABD15B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0941" y="2620477"/>
            <a:ext cx="3010737" cy="1497475"/>
          </a:xfrm>
        </p:spPr>
        <p:txBody>
          <a:bodyPr>
            <a:normAutofit/>
          </a:bodyPr>
          <a:lstStyle/>
          <a:p>
            <a:r>
              <a:rPr lang="fr-FR" sz="2800">
                <a:solidFill>
                  <a:schemeClr val="bg1"/>
                </a:solidFill>
              </a:rPr>
              <a:t>Tax Evasion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27EC57F8-D2D4-4D77-B246-FA923E39BD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8712284"/>
              </p:ext>
            </p:extLst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8602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7718681-A12E-49D6-9925-DD7C68176D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D5873A"/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B5EC836-E8ED-49BB-A429-553CF3055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461084" cy="5431376"/>
          </a:xfrm>
        </p:spPr>
        <p:txBody>
          <a:bodyPr>
            <a:normAutofit/>
          </a:bodyPr>
          <a:lstStyle/>
          <a:p>
            <a:r>
              <a:rPr lang="fr-FR">
                <a:solidFill>
                  <a:srgbClr val="FFFFFF"/>
                </a:solidFill>
              </a:rPr>
              <a:t>How does it works in France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62293B8-42E8-44BD-8434-CD81871613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fr-FR" sz="2000" dirty="0"/>
              <a:t>2 types of </a:t>
            </a:r>
            <a:r>
              <a:rPr lang="fr-FR" sz="2000" dirty="0" err="1"/>
              <a:t>tax</a:t>
            </a:r>
            <a:r>
              <a:rPr lang="fr-FR" sz="2000" dirty="0"/>
              <a:t> </a:t>
            </a:r>
            <a:r>
              <a:rPr lang="fr-FR" sz="2000" dirty="0" err="1"/>
              <a:t>evasion</a:t>
            </a:r>
            <a:r>
              <a:rPr lang="fr-FR" sz="2000" dirty="0"/>
              <a:t>:</a:t>
            </a:r>
          </a:p>
          <a:p>
            <a:pPr marL="0" indent="0">
              <a:buNone/>
            </a:pPr>
            <a:endParaRPr lang="fr-FR" sz="2000" dirty="0"/>
          </a:p>
          <a:p>
            <a:r>
              <a:rPr lang="fr-FR" sz="2000" dirty="0" err="1"/>
              <a:t>From</a:t>
            </a:r>
            <a:r>
              <a:rPr lang="fr-FR" sz="2000" dirty="0"/>
              <a:t> </a:t>
            </a:r>
            <a:r>
              <a:rPr lang="fr-FR" sz="2000" dirty="0" err="1"/>
              <a:t>private</a:t>
            </a:r>
            <a:r>
              <a:rPr lang="fr-FR" sz="2000" dirty="0"/>
              <a:t> </a:t>
            </a:r>
            <a:r>
              <a:rPr lang="fr-FR" sz="2000" dirty="0" err="1"/>
              <a:t>individuals</a:t>
            </a:r>
            <a:endParaRPr lang="fr-FR" sz="2000" dirty="0"/>
          </a:p>
          <a:p>
            <a:r>
              <a:rPr lang="fr-FR" sz="2000" dirty="0" err="1"/>
              <a:t>From</a:t>
            </a:r>
            <a:r>
              <a:rPr lang="fr-FR" sz="2000" dirty="0"/>
              <a:t> big </a:t>
            </a:r>
            <a:r>
              <a:rPr lang="fr-FR" sz="2000" dirty="0" err="1"/>
              <a:t>companies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591894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2070828-E616-4355-9C8A-A1065032B2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55161C6-1218-4EAF-A9E9-A319CFD760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65747" y="2116753"/>
            <a:ext cx="4088106" cy="2781653"/>
          </a:xfrm>
          <a:custGeom>
            <a:avLst/>
            <a:gdLst>
              <a:gd name="connsiteX0" fmla="*/ 3362388 w 6230568"/>
              <a:gd name="connsiteY0" fmla="*/ 861 h 4239440"/>
              <a:gd name="connsiteX1" fmla="*/ 4026621 w 6230568"/>
              <a:gd name="connsiteY1" fmla="*/ 15392 h 4239440"/>
              <a:gd name="connsiteX2" fmla="*/ 5114556 w 6230568"/>
              <a:gd name="connsiteY2" fmla="*/ 34130 h 4239440"/>
              <a:gd name="connsiteX3" fmla="*/ 5776495 w 6230568"/>
              <a:gd name="connsiteY3" fmla="*/ 112905 h 4239440"/>
              <a:gd name="connsiteX4" fmla="*/ 5862918 w 6230568"/>
              <a:gd name="connsiteY4" fmla="*/ 141585 h 4239440"/>
              <a:gd name="connsiteX5" fmla="*/ 5840738 w 6230568"/>
              <a:gd name="connsiteY5" fmla="*/ 200475 h 4239440"/>
              <a:gd name="connsiteX6" fmla="*/ 5691219 w 6230568"/>
              <a:gd name="connsiteY6" fmla="*/ 216153 h 4239440"/>
              <a:gd name="connsiteX7" fmla="*/ 5773053 w 6230568"/>
              <a:gd name="connsiteY7" fmla="*/ 260130 h 4239440"/>
              <a:gd name="connsiteX8" fmla="*/ 5593324 w 6230568"/>
              <a:gd name="connsiteY8" fmla="*/ 293781 h 4239440"/>
              <a:gd name="connsiteX9" fmla="*/ 5617033 w 6230568"/>
              <a:gd name="connsiteY9" fmla="*/ 317108 h 4239440"/>
              <a:gd name="connsiteX10" fmla="*/ 5641124 w 6230568"/>
              <a:gd name="connsiteY10" fmla="*/ 339287 h 4239440"/>
              <a:gd name="connsiteX11" fmla="*/ 5299256 w 6230568"/>
              <a:gd name="connsiteY11" fmla="*/ 396265 h 4239440"/>
              <a:gd name="connsiteX12" fmla="*/ 5703073 w 6230568"/>
              <a:gd name="connsiteY12" fmla="*/ 500661 h 4239440"/>
              <a:gd name="connsiteX13" fmla="*/ 5629652 w 6230568"/>
              <a:gd name="connsiteY13" fmla="*/ 556874 h 4239440"/>
              <a:gd name="connsiteX14" fmla="*/ 5862918 w 6230568"/>
              <a:gd name="connsiteY14" fmla="*/ 645591 h 4239440"/>
              <a:gd name="connsiteX15" fmla="*/ 6052207 w 6230568"/>
              <a:gd name="connsiteY15" fmla="*/ 756106 h 4239440"/>
              <a:gd name="connsiteX16" fmla="*/ 6158515 w 6230568"/>
              <a:gd name="connsiteY16" fmla="*/ 901419 h 4239440"/>
              <a:gd name="connsiteX17" fmla="*/ 6195990 w 6230568"/>
              <a:gd name="connsiteY17" fmla="*/ 966427 h 4239440"/>
              <a:gd name="connsiteX18" fmla="*/ 6229642 w 6230568"/>
              <a:gd name="connsiteY18" fmla="*/ 1034878 h 4239440"/>
              <a:gd name="connsiteX19" fmla="*/ 6171516 w 6230568"/>
              <a:gd name="connsiteY19" fmla="*/ 1102946 h 4239440"/>
              <a:gd name="connsiteX20" fmla="*/ 6133659 w 6230568"/>
              <a:gd name="connsiteY20" fmla="*/ 1185545 h 4239440"/>
              <a:gd name="connsiteX21" fmla="*/ 6168458 w 6230568"/>
              <a:gd name="connsiteY21" fmla="*/ 1234110 h 4239440"/>
              <a:gd name="connsiteX22" fmla="*/ 6169222 w 6230568"/>
              <a:gd name="connsiteY22" fmla="*/ 1342712 h 4239440"/>
              <a:gd name="connsiteX23" fmla="*/ 6145131 w 6230568"/>
              <a:gd name="connsiteY23" fmla="*/ 1393954 h 4239440"/>
              <a:gd name="connsiteX24" fmla="*/ 6071709 w 6230568"/>
              <a:gd name="connsiteY24" fmla="*/ 1505233 h 4239440"/>
              <a:gd name="connsiteX25" fmla="*/ 6009378 w 6230568"/>
              <a:gd name="connsiteY25" fmla="*/ 1530089 h 4239440"/>
              <a:gd name="connsiteX26" fmla="*/ 6015879 w 6230568"/>
              <a:gd name="connsiteY26" fmla="*/ 1979030 h 4239440"/>
              <a:gd name="connsiteX27" fmla="*/ 6061385 w 6230568"/>
              <a:gd name="connsiteY27" fmla="*/ 2196234 h 4239440"/>
              <a:gd name="connsiteX28" fmla="*/ 6029263 w 6230568"/>
              <a:gd name="connsiteY28" fmla="*/ 2440972 h 4239440"/>
              <a:gd name="connsiteX29" fmla="*/ 6135571 w 6230568"/>
              <a:gd name="connsiteY29" fmla="*/ 2621848 h 4239440"/>
              <a:gd name="connsiteX30" fmla="*/ 6091594 w 6230568"/>
              <a:gd name="connsiteY30" fmla="*/ 2691446 h 4239440"/>
              <a:gd name="connsiteX31" fmla="*/ 6215493 w 6230568"/>
              <a:gd name="connsiteY31" fmla="*/ 2769456 h 4239440"/>
              <a:gd name="connsiteX32" fmla="*/ 6100389 w 6230568"/>
              <a:gd name="connsiteY32" fmla="*/ 2880352 h 4239440"/>
              <a:gd name="connsiteX33" fmla="*/ 5909953 w 6230568"/>
              <a:gd name="connsiteY33" fmla="*/ 3053963 h 4239440"/>
              <a:gd name="connsiteX34" fmla="*/ 5741696 w 6230568"/>
              <a:gd name="connsiteY34" fmla="*/ 3798118 h 4239440"/>
              <a:gd name="connsiteX35" fmla="*/ 5493899 w 6230568"/>
              <a:gd name="connsiteY35" fmla="*/ 4026795 h 4239440"/>
              <a:gd name="connsiteX36" fmla="*/ 3773471 w 6230568"/>
              <a:gd name="connsiteY36" fmla="*/ 4239028 h 4239440"/>
              <a:gd name="connsiteX37" fmla="*/ 2569285 w 6230568"/>
              <a:gd name="connsiteY37" fmla="*/ 4103275 h 4239440"/>
              <a:gd name="connsiteX38" fmla="*/ 2693948 w 6230568"/>
              <a:gd name="connsiteY38" fmla="*/ 4061593 h 4239440"/>
              <a:gd name="connsiteX39" fmla="*/ 2588788 w 6230568"/>
              <a:gd name="connsiteY39" fmla="*/ 4062358 h 4239440"/>
              <a:gd name="connsiteX40" fmla="*/ 2300073 w 6230568"/>
              <a:gd name="connsiteY40" fmla="*/ 4008822 h 4239440"/>
              <a:gd name="connsiteX41" fmla="*/ 1508500 w 6230568"/>
              <a:gd name="connsiteY41" fmla="*/ 3798118 h 4239440"/>
              <a:gd name="connsiteX42" fmla="*/ 1061089 w 6230568"/>
              <a:gd name="connsiteY42" fmla="*/ 3697546 h 4239440"/>
              <a:gd name="connsiteX43" fmla="*/ 939102 w 6230568"/>
              <a:gd name="connsiteY43" fmla="*/ 3648216 h 4239440"/>
              <a:gd name="connsiteX44" fmla="*/ 1243495 w 6230568"/>
              <a:gd name="connsiteY44" fmla="*/ 3624890 h 4239440"/>
              <a:gd name="connsiteX45" fmla="*/ 1083651 w 6230568"/>
              <a:gd name="connsiteY45" fmla="*/ 3595827 h 4239440"/>
              <a:gd name="connsiteX46" fmla="*/ 966636 w 6230568"/>
              <a:gd name="connsiteY46" fmla="*/ 3605770 h 4239440"/>
              <a:gd name="connsiteX47" fmla="*/ 885566 w 6230568"/>
              <a:gd name="connsiteY47" fmla="*/ 3609976 h 4239440"/>
              <a:gd name="connsiteX48" fmla="*/ 641976 w 6230568"/>
              <a:gd name="connsiteY48" fmla="*/ 3567912 h 4239440"/>
              <a:gd name="connsiteX49" fmla="*/ 399533 w 6230568"/>
              <a:gd name="connsiteY49" fmla="*/ 3583590 h 4239440"/>
              <a:gd name="connsiteX50" fmla="*/ 409093 w 6230568"/>
              <a:gd name="connsiteY50" fmla="*/ 3548792 h 4239440"/>
              <a:gd name="connsiteX51" fmla="*/ 792642 w 6230568"/>
              <a:gd name="connsiteY51" fmla="*/ 3417628 h 4239440"/>
              <a:gd name="connsiteX52" fmla="*/ 771610 w 6230568"/>
              <a:gd name="connsiteY52" fmla="*/ 3345736 h 4239440"/>
              <a:gd name="connsiteX53" fmla="*/ 945986 w 6230568"/>
              <a:gd name="connsiteY53" fmla="*/ 3317056 h 4239440"/>
              <a:gd name="connsiteX54" fmla="*/ 892449 w 6230568"/>
              <a:gd name="connsiteY54" fmla="*/ 3285316 h 4239440"/>
              <a:gd name="connsiteX55" fmla="*/ 949045 w 6230568"/>
              <a:gd name="connsiteY55" fmla="*/ 3262755 h 4239440"/>
              <a:gd name="connsiteX56" fmla="*/ 1252673 w 6230568"/>
              <a:gd name="connsiteY56" fmla="*/ 3200041 h 4239440"/>
              <a:gd name="connsiteX57" fmla="*/ 388825 w 6230568"/>
              <a:gd name="connsiteY57" fmla="*/ 3176714 h 4239440"/>
              <a:gd name="connsiteX58" fmla="*/ 127644 w 6230568"/>
              <a:gd name="connsiteY58" fmla="*/ 3111323 h 4239440"/>
              <a:gd name="connsiteX59" fmla="*/ 437008 w 6230568"/>
              <a:gd name="connsiteY59" fmla="*/ 2921652 h 4239440"/>
              <a:gd name="connsiteX60" fmla="*/ 601441 w 6230568"/>
              <a:gd name="connsiteY60" fmla="*/ 2840965 h 4239440"/>
              <a:gd name="connsiteX61" fmla="*/ 330700 w 6230568"/>
              <a:gd name="connsiteY61" fmla="*/ 2859320 h 4239440"/>
              <a:gd name="connsiteX62" fmla="*/ 534521 w 6230568"/>
              <a:gd name="connsiteY62" fmla="*/ 2720126 h 4239440"/>
              <a:gd name="connsiteX63" fmla="*/ 492839 w 6230568"/>
              <a:gd name="connsiteY63" fmla="*/ 2694505 h 4239440"/>
              <a:gd name="connsiteX64" fmla="*/ 416358 w 6230568"/>
              <a:gd name="connsiteY64" fmla="*/ 2677297 h 4239440"/>
              <a:gd name="connsiteX65" fmla="*/ 761285 w 6230568"/>
              <a:gd name="connsiteY65" fmla="*/ 2589726 h 4239440"/>
              <a:gd name="connsiteX66" fmla="*/ 664920 w 6230568"/>
              <a:gd name="connsiteY66" fmla="*/ 2466593 h 4239440"/>
              <a:gd name="connsiteX67" fmla="*/ 740253 w 6230568"/>
              <a:gd name="connsiteY67" fmla="*/ 2438677 h 4239440"/>
              <a:gd name="connsiteX68" fmla="*/ 650006 w 6230568"/>
              <a:gd name="connsiteY68" fmla="*/ 2435236 h 4239440"/>
              <a:gd name="connsiteX69" fmla="*/ 578879 w 6230568"/>
              <a:gd name="connsiteY69" fmla="*/ 2435618 h 4239440"/>
              <a:gd name="connsiteX70" fmla="*/ 451157 w 6230568"/>
              <a:gd name="connsiteY70" fmla="*/ 2404644 h 4239440"/>
              <a:gd name="connsiteX71" fmla="*/ 2216 w 6230568"/>
              <a:gd name="connsiteY71" fmla="*/ 2456650 h 4239440"/>
              <a:gd name="connsiteX72" fmla="*/ 97052 w 6230568"/>
              <a:gd name="connsiteY72" fmla="*/ 2383611 h 4239440"/>
              <a:gd name="connsiteX73" fmla="*/ 210626 w 6230568"/>
              <a:gd name="connsiteY73" fmla="*/ 2341930 h 4239440"/>
              <a:gd name="connsiteX74" fmla="*/ 57282 w 6230568"/>
              <a:gd name="connsiteY74" fmla="*/ 2319750 h 4239440"/>
              <a:gd name="connsiteX75" fmla="*/ 365499 w 6230568"/>
              <a:gd name="connsiteY75" fmla="*/ 2250153 h 4239440"/>
              <a:gd name="connsiteX76" fmla="*/ 290548 w 6230568"/>
              <a:gd name="connsiteY76" fmla="*/ 2187821 h 4239440"/>
              <a:gd name="connsiteX77" fmla="*/ 482896 w 6230568"/>
              <a:gd name="connsiteY77" fmla="*/ 1906755 h 4239440"/>
              <a:gd name="connsiteX78" fmla="*/ 867211 w 6230568"/>
              <a:gd name="connsiteY78" fmla="*/ 1747294 h 4239440"/>
              <a:gd name="connsiteX79" fmla="*/ 1063766 w 6230568"/>
              <a:gd name="connsiteY79" fmla="*/ 1734674 h 4239440"/>
              <a:gd name="connsiteX80" fmla="*/ 1008701 w 6230568"/>
              <a:gd name="connsiteY80" fmla="*/ 1683432 h 4239440"/>
              <a:gd name="connsiteX81" fmla="*/ 1152865 w 6230568"/>
              <a:gd name="connsiteY81" fmla="*/ 1394719 h 4239440"/>
              <a:gd name="connsiteX82" fmla="*/ 998376 w 6230568"/>
              <a:gd name="connsiteY82" fmla="*/ 1411927 h 4239440"/>
              <a:gd name="connsiteX83" fmla="*/ 206419 w 6230568"/>
              <a:gd name="connsiteY83" fmla="*/ 1424164 h 4239440"/>
              <a:gd name="connsiteX84" fmla="*/ 128027 w 6230568"/>
              <a:gd name="connsiteY84" fmla="*/ 1413074 h 4239440"/>
              <a:gd name="connsiteX85" fmla="*/ 672950 w 6230568"/>
              <a:gd name="connsiteY85" fmla="*/ 1268143 h 4239440"/>
              <a:gd name="connsiteX86" fmla="*/ 457658 w 6230568"/>
              <a:gd name="connsiteY86" fmla="*/ 1229138 h 4239440"/>
              <a:gd name="connsiteX87" fmla="*/ 407945 w 6230568"/>
              <a:gd name="connsiteY87" fmla="*/ 1213459 h 4239440"/>
              <a:gd name="connsiteX88" fmla="*/ 453451 w 6230568"/>
              <a:gd name="connsiteY88" fmla="*/ 1172924 h 4239440"/>
              <a:gd name="connsiteX89" fmla="*/ 568172 w 6230568"/>
              <a:gd name="connsiteY89" fmla="*/ 1132007 h 4239440"/>
              <a:gd name="connsiteX90" fmla="*/ 255367 w 6230568"/>
              <a:gd name="connsiteY90" fmla="*/ 1190898 h 4239440"/>
              <a:gd name="connsiteX91" fmla="*/ 277546 w 6230568"/>
              <a:gd name="connsiteY91" fmla="*/ 1128567 h 4239440"/>
              <a:gd name="connsiteX92" fmla="*/ 246572 w 6230568"/>
              <a:gd name="connsiteY92" fmla="*/ 1072353 h 4239440"/>
              <a:gd name="connsiteX93" fmla="*/ 422859 w 6230568"/>
              <a:gd name="connsiteY93" fmla="*/ 1000078 h 4239440"/>
              <a:gd name="connsiteX94" fmla="*/ 668362 w 6230568"/>
              <a:gd name="connsiteY94" fmla="*/ 858972 h 4239440"/>
              <a:gd name="connsiteX95" fmla="*/ 914629 w 6230568"/>
              <a:gd name="connsiteY95" fmla="*/ 768725 h 4239440"/>
              <a:gd name="connsiteX96" fmla="*/ 1117684 w 6230568"/>
              <a:gd name="connsiteY96" fmla="*/ 688420 h 4239440"/>
              <a:gd name="connsiteX97" fmla="*/ 928778 w 6230568"/>
              <a:gd name="connsiteY97" fmla="*/ 701040 h 4239440"/>
              <a:gd name="connsiteX98" fmla="*/ 1243877 w 6230568"/>
              <a:gd name="connsiteY98" fmla="*/ 574464 h 4239440"/>
              <a:gd name="connsiteX99" fmla="*/ 1291678 w 6230568"/>
              <a:gd name="connsiteY99" fmla="*/ 566434 h 4239440"/>
              <a:gd name="connsiteX100" fmla="*/ 1797596 w 6230568"/>
              <a:gd name="connsiteY100" fmla="*/ 476952 h 4239440"/>
              <a:gd name="connsiteX101" fmla="*/ 1895491 w 6230568"/>
              <a:gd name="connsiteY101" fmla="*/ 432593 h 4239440"/>
              <a:gd name="connsiteX102" fmla="*/ 1782682 w 6230568"/>
              <a:gd name="connsiteY102" fmla="*/ 423033 h 4239440"/>
              <a:gd name="connsiteX103" fmla="*/ 1406781 w 6230568"/>
              <a:gd name="connsiteY103" fmla="*/ 449419 h 4239440"/>
              <a:gd name="connsiteX104" fmla="*/ 1662226 w 6230568"/>
              <a:gd name="connsiteY104" fmla="*/ 393970 h 4239440"/>
              <a:gd name="connsiteX105" fmla="*/ 1383837 w 6230568"/>
              <a:gd name="connsiteY105" fmla="*/ 376762 h 4239440"/>
              <a:gd name="connsiteX106" fmla="*/ 1318063 w 6230568"/>
              <a:gd name="connsiteY106" fmla="*/ 333168 h 4239440"/>
              <a:gd name="connsiteX107" fmla="*/ 1365099 w 6230568"/>
              <a:gd name="connsiteY107" fmla="*/ 290722 h 4239440"/>
              <a:gd name="connsiteX108" fmla="*/ 1536798 w 6230568"/>
              <a:gd name="connsiteY108" fmla="*/ 244069 h 4239440"/>
              <a:gd name="connsiteX109" fmla="*/ 1711938 w 6230568"/>
              <a:gd name="connsiteY109" fmla="*/ 175619 h 4239440"/>
              <a:gd name="connsiteX110" fmla="*/ 2273687 w 6230568"/>
              <a:gd name="connsiteY110" fmla="*/ 78488 h 4239440"/>
              <a:gd name="connsiteX111" fmla="*/ 2646913 w 6230568"/>
              <a:gd name="connsiteY111" fmla="*/ 46749 h 4239440"/>
              <a:gd name="connsiteX112" fmla="*/ 3362388 w 6230568"/>
              <a:gd name="connsiteY112" fmla="*/ 861 h 4239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6230568" h="4239440">
                <a:moveTo>
                  <a:pt x="3362388" y="861"/>
                </a:moveTo>
                <a:cubicBezTo>
                  <a:pt x="3584946" y="-3346"/>
                  <a:pt x="3805210" y="8891"/>
                  <a:pt x="4026621" y="15392"/>
                </a:cubicBezTo>
                <a:cubicBezTo>
                  <a:pt x="4388374" y="26482"/>
                  <a:pt x="4752039" y="26099"/>
                  <a:pt x="5114556" y="34130"/>
                </a:cubicBezTo>
                <a:cubicBezTo>
                  <a:pt x="5340556" y="39101"/>
                  <a:pt x="5563879" y="57074"/>
                  <a:pt x="5776495" y="112905"/>
                </a:cubicBezTo>
                <a:cubicBezTo>
                  <a:pt x="5806322" y="120935"/>
                  <a:pt x="5839973" y="122465"/>
                  <a:pt x="5862918" y="141585"/>
                </a:cubicBezTo>
                <a:cubicBezTo>
                  <a:pt x="5888539" y="162999"/>
                  <a:pt x="5878214" y="194356"/>
                  <a:pt x="5840738" y="200475"/>
                </a:cubicBezTo>
                <a:cubicBezTo>
                  <a:pt x="5792938" y="208505"/>
                  <a:pt x="5743991" y="210800"/>
                  <a:pt x="5691219" y="216153"/>
                </a:cubicBezTo>
                <a:cubicBezTo>
                  <a:pt x="5711486" y="245598"/>
                  <a:pt x="5760434" y="223419"/>
                  <a:pt x="5773053" y="260130"/>
                </a:cubicBezTo>
                <a:cubicBezTo>
                  <a:pt x="5716458" y="285368"/>
                  <a:pt x="5648008" y="268925"/>
                  <a:pt x="5593324" y="293781"/>
                </a:cubicBezTo>
                <a:cubicBezTo>
                  <a:pt x="5594854" y="310989"/>
                  <a:pt x="5607090" y="312519"/>
                  <a:pt x="5617033" y="317108"/>
                </a:cubicBezTo>
                <a:cubicBezTo>
                  <a:pt x="5626976" y="321314"/>
                  <a:pt x="5651831" y="315196"/>
                  <a:pt x="5641124" y="339287"/>
                </a:cubicBezTo>
                <a:cubicBezTo>
                  <a:pt x="5527551" y="353818"/>
                  <a:pt x="5418949" y="403148"/>
                  <a:pt x="5299256" y="396265"/>
                </a:cubicBezTo>
                <a:cubicBezTo>
                  <a:pt x="5447247" y="409649"/>
                  <a:pt x="5572292" y="464333"/>
                  <a:pt x="5703073" y="500661"/>
                </a:cubicBezTo>
                <a:cubicBezTo>
                  <a:pt x="5697720" y="543490"/>
                  <a:pt x="5644949" y="526282"/>
                  <a:pt x="5629652" y="556874"/>
                </a:cubicBezTo>
                <a:cubicBezTo>
                  <a:pt x="5713398" y="578288"/>
                  <a:pt x="5793703" y="603527"/>
                  <a:pt x="5862918" y="645591"/>
                </a:cubicBezTo>
                <a:cubicBezTo>
                  <a:pt x="5925250" y="683449"/>
                  <a:pt x="5984521" y="725131"/>
                  <a:pt x="6052207" y="756106"/>
                </a:cubicBezTo>
                <a:cubicBezTo>
                  <a:pt x="6123334" y="788611"/>
                  <a:pt x="6166545" y="830293"/>
                  <a:pt x="6158515" y="901419"/>
                </a:cubicBezTo>
                <a:cubicBezTo>
                  <a:pt x="6155073" y="930482"/>
                  <a:pt x="6164251" y="954955"/>
                  <a:pt x="6195990" y="966427"/>
                </a:cubicBezTo>
                <a:cubicBezTo>
                  <a:pt x="6235378" y="980576"/>
                  <a:pt x="6231172" y="1001990"/>
                  <a:pt x="6229642" y="1034878"/>
                </a:cubicBezTo>
                <a:cubicBezTo>
                  <a:pt x="6227347" y="1074265"/>
                  <a:pt x="6207080" y="1089562"/>
                  <a:pt x="6171516" y="1102946"/>
                </a:cubicBezTo>
                <a:cubicBezTo>
                  <a:pt x="6120657" y="1121682"/>
                  <a:pt x="6120274" y="1150745"/>
                  <a:pt x="6133659" y="1185545"/>
                </a:cubicBezTo>
                <a:cubicBezTo>
                  <a:pt x="6140925" y="1204664"/>
                  <a:pt x="6152014" y="1219961"/>
                  <a:pt x="6168458" y="1234110"/>
                </a:cubicBezTo>
                <a:cubicBezTo>
                  <a:pt x="6225435" y="1283439"/>
                  <a:pt x="6225053" y="1284204"/>
                  <a:pt x="6169222" y="1342712"/>
                </a:cubicBezTo>
                <a:cubicBezTo>
                  <a:pt x="6154308" y="1358390"/>
                  <a:pt x="6138247" y="1368715"/>
                  <a:pt x="6145131" y="1393954"/>
                </a:cubicBezTo>
                <a:cubicBezTo>
                  <a:pt x="6168458" y="1477700"/>
                  <a:pt x="6165398" y="1477700"/>
                  <a:pt x="6071709" y="1505233"/>
                </a:cubicBezTo>
                <a:cubicBezTo>
                  <a:pt x="6050295" y="1511734"/>
                  <a:pt x="6021615" y="1505998"/>
                  <a:pt x="6009378" y="1530089"/>
                </a:cubicBezTo>
                <a:cubicBezTo>
                  <a:pt x="6017026" y="1547680"/>
                  <a:pt x="5999053" y="1972146"/>
                  <a:pt x="6015879" y="1979030"/>
                </a:cubicBezTo>
                <a:cubicBezTo>
                  <a:pt x="6147425" y="2032948"/>
                  <a:pt x="6163868" y="2096427"/>
                  <a:pt x="6061385" y="2196234"/>
                </a:cubicBezTo>
                <a:cubicBezTo>
                  <a:pt x="5992552" y="2263155"/>
                  <a:pt x="6000582" y="2372522"/>
                  <a:pt x="6029263" y="2440972"/>
                </a:cubicBezTo>
                <a:cubicBezTo>
                  <a:pt x="6137482" y="2471182"/>
                  <a:pt x="6113774" y="2551486"/>
                  <a:pt x="6135571" y="2621848"/>
                </a:cubicBezTo>
                <a:cubicBezTo>
                  <a:pt x="6151632" y="2674620"/>
                  <a:pt x="6088535" y="2667354"/>
                  <a:pt x="6091594" y="2691446"/>
                </a:cubicBezTo>
                <a:cubicBezTo>
                  <a:pt x="6131364" y="2720508"/>
                  <a:pt x="6184518" y="2729686"/>
                  <a:pt x="6215493" y="2769456"/>
                </a:cubicBezTo>
                <a:cubicBezTo>
                  <a:pt x="6159662" y="2798518"/>
                  <a:pt x="6131364" y="2839435"/>
                  <a:pt x="6100389" y="2880352"/>
                </a:cubicBezTo>
                <a:cubicBezTo>
                  <a:pt x="6050295" y="2946890"/>
                  <a:pt x="5982227" y="3003103"/>
                  <a:pt x="5909953" y="3053963"/>
                </a:cubicBezTo>
                <a:cubicBezTo>
                  <a:pt x="5873243" y="3408068"/>
                  <a:pt x="5754698" y="3779763"/>
                  <a:pt x="5741696" y="3798118"/>
                </a:cubicBezTo>
                <a:cubicBezTo>
                  <a:pt x="5688160" y="3792764"/>
                  <a:pt x="5584146" y="4006910"/>
                  <a:pt x="5493899" y="4026795"/>
                </a:cubicBezTo>
                <a:cubicBezTo>
                  <a:pt x="5399063" y="4048592"/>
                  <a:pt x="3988763" y="4249736"/>
                  <a:pt x="3773471" y="4239028"/>
                </a:cubicBezTo>
                <a:cubicBezTo>
                  <a:pt x="2603319" y="4182050"/>
                  <a:pt x="2569285" y="4103275"/>
                  <a:pt x="2569285" y="4103275"/>
                </a:cubicBezTo>
                <a:cubicBezTo>
                  <a:pt x="2569285" y="4103275"/>
                  <a:pt x="2635823" y="4083773"/>
                  <a:pt x="2693948" y="4061593"/>
                </a:cubicBezTo>
                <a:cubicBezTo>
                  <a:pt x="2658767" y="4062741"/>
                  <a:pt x="2623587" y="4063505"/>
                  <a:pt x="2588788" y="4062358"/>
                </a:cubicBezTo>
                <a:cubicBezTo>
                  <a:pt x="2319193" y="4054328"/>
                  <a:pt x="2565461" y="4039414"/>
                  <a:pt x="2300073" y="4008822"/>
                </a:cubicBezTo>
                <a:cubicBezTo>
                  <a:pt x="1852280" y="3957198"/>
                  <a:pt x="1919582" y="3943813"/>
                  <a:pt x="1508500" y="3798118"/>
                </a:cubicBezTo>
                <a:cubicBezTo>
                  <a:pt x="1472171" y="3785116"/>
                  <a:pt x="1217109" y="3706342"/>
                  <a:pt x="1061089" y="3697546"/>
                </a:cubicBezTo>
                <a:cubicBezTo>
                  <a:pt x="1019790" y="3695252"/>
                  <a:pt x="974667" y="3696017"/>
                  <a:pt x="939102" y="3648216"/>
                </a:cubicBezTo>
                <a:cubicBezTo>
                  <a:pt x="1048088" y="3649746"/>
                  <a:pt x="1141776" y="3649746"/>
                  <a:pt x="1243495" y="3624890"/>
                </a:cubicBezTo>
                <a:cubicBezTo>
                  <a:pt x="1189194" y="3590473"/>
                  <a:pt x="1126862" y="3619919"/>
                  <a:pt x="1083651" y="3595827"/>
                </a:cubicBezTo>
                <a:cubicBezTo>
                  <a:pt x="1043116" y="3573648"/>
                  <a:pt x="1007935" y="3570589"/>
                  <a:pt x="966636" y="3605770"/>
                </a:cubicBezTo>
                <a:cubicBezTo>
                  <a:pt x="945221" y="3624125"/>
                  <a:pt x="907363" y="3620683"/>
                  <a:pt x="885566" y="3609976"/>
                </a:cubicBezTo>
                <a:cubicBezTo>
                  <a:pt x="768933" y="3552233"/>
                  <a:pt x="771610" y="3552998"/>
                  <a:pt x="641976" y="3567912"/>
                </a:cubicBezTo>
                <a:cubicBezTo>
                  <a:pt x="559377" y="3577089"/>
                  <a:pt x="475248" y="3593533"/>
                  <a:pt x="399533" y="3583590"/>
                </a:cubicBezTo>
                <a:cubicBezTo>
                  <a:pt x="389973" y="3561793"/>
                  <a:pt x="398385" y="3551851"/>
                  <a:pt x="409093" y="3548792"/>
                </a:cubicBezTo>
                <a:cubicBezTo>
                  <a:pt x="583468" y="3501374"/>
                  <a:pt x="615972" y="3447073"/>
                  <a:pt x="792642" y="3417628"/>
                </a:cubicBezTo>
                <a:cubicBezTo>
                  <a:pt x="805644" y="3384359"/>
                  <a:pt x="741400" y="3378622"/>
                  <a:pt x="771610" y="3345736"/>
                </a:cubicBezTo>
                <a:cubicBezTo>
                  <a:pt x="826676" y="3320115"/>
                  <a:pt x="891302" y="3350325"/>
                  <a:pt x="945986" y="3317056"/>
                </a:cubicBezTo>
                <a:cubicBezTo>
                  <a:pt x="936426" y="3293347"/>
                  <a:pt x="890537" y="3310555"/>
                  <a:pt x="892449" y="3285316"/>
                </a:cubicBezTo>
                <a:cubicBezTo>
                  <a:pt x="894744" y="3256254"/>
                  <a:pt x="926866" y="3260843"/>
                  <a:pt x="949045" y="3262755"/>
                </a:cubicBezTo>
                <a:cubicBezTo>
                  <a:pt x="1056500" y="3272697"/>
                  <a:pt x="1149806" y="3218396"/>
                  <a:pt x="1252673" y="3200041"/>
                </a:cubicBezTo>
                <a:cubicBezTo>
                  <a:pt x="1142923" y="3154152"/>
                  <a:pt x="503164" y="3190863"/>
                  <a:pt x="388825" y="3176714"/>
                </a:cubicBezTo>
                <a:cubicBezTo>
                  <a:pt x="269133" y="3162183"/>
                  <a:pt x="78697" y="3123560"/>
                  <a:pt x="127644" y="3111323"/>
                </a:cubicBezTo>
                <a:cubicBezTo>
                  <a:pt x="183093" y="3097175"/>
                  <a:pt x="380795" y="2929300"/>
                  <a:pt x="437008" y="2921652"/>
                </a:cubicBezTo>
                <a:cubicBezTo>
                  <a:pt x="502399" y="2912857"/>
                  <a:pt x="515401" y="2901002"/>
                  <a:pt x="601441" y="2840965"/>
                </a:cubicBezTo>
                <a:cubicBezTo>
                  <a:pt x="658037" y="2801577"/>
                  <a:pt x="422477" y="2887235"/>
                  <a:pt x="330700" y="2859320"/>
                </a:cubicBezTo>
                <a:cubicBezTo>
                  <a:pt x="297049" y="2848995"/>
                  <a:pt x="534521" y="2740010"/>
                  <a:pt x="534521" y="2720126"/>
                </a:cubicBezTo>
                <a:cubicBezTo>
                  <a:pt x="534521" y="2699093"/>
                  <a:pt x="513106" y="2694505"/>
                  <a:pt x="492839" y="2694505"/>
                </a:cubicBezTo>
                <a:cubicBezTo>
                  <a:pt x="447715" y="2694505"/>
                  <a:pt x="461482" y="2676149"/>
                  <a:pt x="416358" y="2677297"/>
                </a:cubicBezTo>
                <a:cubicBezTo>
                  <a:pt x="548670" y="2624143"/>
                  <a:pt x="630504" y="2638292"/>
                  <a:pt x="761285" y="2589726"/>
                </a:cubicBezTo>
                <a:cubicBezTo>
                  <a:pt x="825147" y="2566017"/>
                  <a:pt x="599147" y="2487242"/>
                  <a:pt x="664920" y="2466593"/>
                </a:cubicBezTo>
                <a:cubicBezTo>
                  <a:pt x="689776" y="2458562"/>
                  <a:pt x="723045" y="2466975"/>
                  <a:pt x="740253" y="2438677"/>
                </a:cubicBezTo>
                <a:cubicBezTo>
                  <a:pt x="713103" y="2416116"/>
                  <a:pt x="677157" y="2426058"/>
                  <a:pt x="650006" y="2435236"/>
                </a:cubicBezTo>
                <a:cubicBezTo>
                  <a:pt x="580791" y="2458945"/>
                  <a:pt x="585763" y="2453209"/>
                  <a:pt x="578879" y="2435618"/>
                </a:cubicBezTo>
                <a:cubicBezTo>
                  <a:pt x="556318" y="2375581"/>
                  <a:pt x="500487" y="2394701"/>
                  <a:pt x="451157" y="2404644"/>
                </a:cubicBezTo>
                <a:cubicBezTo>
                  <a:pt x="302020" y="2434471"/>
                  <a:pt x="150971" y="2426058"/>
                  <a:pt x="2216" y="2456650"/>
                </a:cubicBezTo>
                <a:cubicBezTo>
                  <a:pt x="-13844" y="2460092"/>
                  <a:pt x="61489" y="2391642"/>
                  <a:pt x="97052" y="2383611"/>
                </a:cubicBezTo>
                <a:cubicBezTo>
                  <a:pt x="135675" y="2375199"/>
                  <a:pt x="183093" y="2381317"/>
                  <a:pt x="210626" y="2341930"/>
                </a:cubicBezTo>
                <a:cubicBezTo>
                  <a:pt x="161678" y="2331987"/>
                  <a:pt x="105848" y="2351107"/>
                  <a:pt x="57282" y="2319750"/>
                </a:cubicBezTo>
                <a:cubicBezTo>
                  <a:pt x="165120" y="2276539"/>
                  <a:pt x="272575" y="2278068"/>
                  <a:pt x="365499" y="2250153"/>
                </a:cubicBezTo>
                <a:cubicBezTo>
                  <a:pt x="373912" y="2198529"/>
                  <a:pt x="312727" y="2217266"/>
                  <a:pt x="290548" y="2187821"/>
                </a:cubicBezTo>
                <a:cubicBezTo>
                  <a:pt x="990345" y="2137344"/>
                  <a:pt x="599529" y="1988207"/>
                  <a:pt x="482896" y="1906755"/>
                </a:cubicBezTo>
                <a:cubicBezTo>
                  <a:pt x="443891" y="1879605"/>
                  <a:pt x="853827" y="1750735"/>
                  <a:pt x="867211" y="1747294"/>
                </a:cubicBezTo>
                <a:cubicBezTo>
                  <a:pt x="901245" y="1739263"/>
                  <a:pt x="1036233" y="1744999"/>
                  <a:pt x="1063766" y="1734674"/>
                </a:cubicBezTo>
                <a:cubicBezTo>
                  <a:pt x="1098947" y="1721673"/>
                  <a:pt x="982696" y="1699111"/>
                  <a:pt x="1008701" y="1683432"/>
                </a:cubicBezTo>
                <a:cubicBezTo>
                  <a:pt x="1191107" y="1572918"/>
                  <a:pt x="1204107" y="1406573"/>
                  <a:pt x="1152865" y="1394719"/>
                </a:cubicBezTo>
                <a:cubicBezTo>
                  <a:pt x="1099712" y="1382482"/>
                  <a:pt x="1047706" y="1392042"/>
                  <a:pt x="998376" y="1411927"/>
                </a:cubicBezTo>
                <a:cubicBezTo>
                  <a:pt x="918070" y="1444431"/>
                  <a:pt x="362057" y="1398160"/>
                  <a:pt x="206419" y="1424164"/>
                </a:cubicBezTo>
                <a:cubicBezTo>
                  <a:pt x="182710" y="1427988"/>
                  <a:pt x="150589" y="1445196"/>
                  <a:pt x="128027" y="1413074"/>
                </a:cubicBezTo>
                <a:cubicBezTo>
                  <a:pt x="288254" y="1309060"/>
                  <a:pt x="493986" y="1338888"/>
                  <a:pt x="672950" y="1268143"/>
                </a:cubicBezTo>
                <a:cubicBezTo>
                  <a:pt x="602588" y="1219578"/>
                  <a:pt x="531079" y="1221873"/>
                  <a:pt x="457658" y="1229138"/>
                </a:cubicBezTo>
                <a:cubicBezTo>
                  <a:pt x="438538" y="1231050"/>
                  <a:pt x="412534" y="1233727"/>
                  <a:pt x="407945" y="1213459"/>
                </a:cubicBezTo>
                <a:cubicBezTo>
                  <a:pt x="402209" y="1187838"/>
                  <a:pt x="433184" y="1183250"/>
                  <a:pt x="453451" y="1172924"/>
                </a:cubicBezTo>
                <a:cubicBezTo>
                  <a:pt x="484426" y="1156863"/>
                  <a:pt x="530314" y="1175984"/>
                  <a:pt x="568172" y="1132007"/>
                </a:cubicBezTo>
                <a:cubicBezTo>
                  <a:pt x="453451" y="1142333"/>
                  <a:pt x="356704" y="1160305"/>
                  <a:pt x="255367" y="1190898"/>
                </a:cubicBezTo>
                <a:cubicBezTo>
                  <a:pt x="264162" y="1163747"/>
                  <a:pt x="294754" y="1151128"/>
                  <a:pt x="277546" y="1128567"/>
                </a:cubicBezTo>
                <a:cubicBezTo>
                  <a:pt x="264545" y="1111740"/>
                  <a:pt x="227452" y="1103709"/>
                  <a:pt x="246572" y="1072353"/>
                </a:cubicBezTo>
                <a:cubicBezTo>
                  <a:pt x="300490" y="1039083"/>
                  <a:pt x="376971" y="1047879"/>
                  <a:pt x="422859" y="1000078"/>
                </a:cubicBezTo>
                <a:cubicBezTo>
                  <a:pt x="487868" y="932012"/>
                  <a:pt x="588822" y="908684"/>
                  <a:pt x="668362" y="858972"/>
                </a:cubicBezTo>
                <a:cubicBezTo>
                  <a:pt x="694747" y="842911"/>
                  <a:pt x="867976" y="786699"/>
                  <a:pt x="914629" y="768725"/>
                </a:cubicBezTo>
                <a:cubicBezTo>
                  <a:pt x="979637" y="743486"/>
                  <a:pt x="1053823" y="734691"/>
                  <a:pt x="1117684" y="688420"/>
                </a:cubicBezTo>
                <a:cubicBezTo>
                  <a:pt x="1054970" y="678860"/>
                  <a:pt x="1004112" y="722072"/>
                  <a:pt x="928778" y="701040"/>
                </a:cubicBezTo>
                <a:cubicBezTo>
                  <a:pt x="1048088" y="656299"/>
                  <a:pt x="1157454" y="636031"/>
                  <a:pt x="1243877" y="574464"/>
                </a:cubicBezTo>
                <a:cubicBezTo>
                  <a:pt x="1254585" y="566816"/>
                  <a:pt x="1275617" y="569111"/>
                  <a:pt x="1291678" y="566434"/>
                </a:cubicBezTo>
                <a:cubicBezTo>
                  <a:pt x="1460699" y="539283"/>
                  <a:pt x="1630486" y="516339"/>
                  <a:pt x="1797596" y="476952"/>
                </a:cubicBezTo>
                <a:cubicBezTo>
                  <a:pt x="1835454" y="467774"/>
                  <a:pt x="1902374" y="465480"/>
                  <a:pt x="1895491" y="432593"/>
                </a:cubicBezTo>
                <a:cubicBezTo>
                  <a:pt x="1885166" y="383263"/>
                  <a:pt x="1822835" y="418444"/>
                  <a:pt x="1782682" y="423033"/>
                </a:cubicBezTo>
                <a:cubicBezTo>
                  <a:pt x="1658019" y="437947"/>
                  <a:pt x="1533356" y="463950"/>
                  <a:pt x="1406781" y="449419"/>
                </a:cubicBezTo>
                <a:cubicBezTo>
                  <a:pt x="1492056" y="431064"/>
                  <a:pt x="1576950" y="412326"/>
                  <a:pt x="1662226" y="393970"/>
                </a:cubicBezTo>
                <a:cubicBezTo>
                  <a:pt x="1564330" y="400471"/>
                  <a:pt x="1479055" y="357642"/>
                  <a:pt x="1383837" y="376762"/>
                </a:cubicBezTo>
                <a:cubicBezTo>
                  <a:pt x="1353244" y="382881"/>
                  <a:pt x="1321123" y="363378"/>
                  <a:pt x="1318063" y="333168"/>
                </a:cubicBezTo>
                <a:cubicBezTo>
                  <a:pt x="1314622" y="309077"/>
                  <a:pt x="1343302" y="298370"/>
                  <a:pt x="1365099" y="290722"/>
                </a:cubicBezTo>
                <a:cubicBezTo>
                  <a:pt x="1420930" y="271219"/>
                  <a:pt x="1465288" y="213477"/>
                  <a:pt x="1536798" y="244069"/>
                </a:cubicBezTo>
                <a:cubicBezTo>
                  <a:pt x="1581921" y="195886"/>
                  <a:pt x="1653813" y="188238"/>
                  <a:pt x="1711938" y="175619"/>
                </a:cubicBezTo>
                <a:cubicBezTo>
                  <a:pt x="1897403" y="135849"/>
                  <a:pt x="2085546" y="104874"/>
                  <a:pt x="2273687" y="78488"/>
                </a:cubicBezTo>
                <a:cubicBezTo>
                  <a:pt x="2397204" y="61280"/>
                  <a:pt x="2524544" y="68546"/>
                  <a:pt x="2646913" y="46749"/>
                </a:cubicBezTo>
                <a:cubicBezTo>
                  <a:pt x="2886297" y="4302"/>
                  <a:pt x="3124151" y="5450"/>
                  <a:pt x="3362388" y="861"/>
                </a:cubicBez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4233E2B-B267-4324-BA1D-57345439F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95426"/>
            <a:ext cx="3220880" cy="4024310"/>
          </a:xfrm>
        </p:spPr>
        <p:txBody>
          <a:bodyPr>
            <a:normAutofit/>
          </a:bodyPr>
          <a:lstStyle/>
          <a:p>
            <a:r>
              <a:rPr lang="fr-FR" sz="3600"/>
              <a:t>Tax evasion from private individuals</a:t>
            </a:r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76D860DB-48C3-441A-9182-638730EE35C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9428210"/>
              </p:ext>
            </p:extLst>
          </p:nvPr>
        </p:nvGraphicFramePr>
        <p:xfrm>
          <a:off x="4702547" y="838199"/>
          <a:ext cx="6651253" cy="53387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2749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8717E5B-2C1D-4094-9D25-6FF6FBD923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6B6E033A-DB2E-49B8-B600-B38E0C2802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5070" y="1834243"/>
            <a:ext cx="3781618" cy="3189514"/>
          </a:xfrm>
          <a:custGeom>
            <a:avLst/>
            <a:gdLst>
              <a:gd name="connsiteX0" fmla="*/ 5462602 w 5470628"/>
              <a:gd name="connsiteY0" fmla="*/ 1413608 h 3193741"/>
              <a:gd name="connsiteX1" fmla="*/ 5465724 w 5470628"/>
              <a:gd name="connsiteY1" fmla="*/ 1421881 h 3193741"/>
              <a:gd name="connsiteX2" fmla="*/ 5465025 w 5470628"/>
              <a:gd name="connsiteY2" fmla="*/ 1466556 h 3193741"/>
              <a:gd name="connsiteX3" fmla="*/ 5463208 w 5470628"/>
              <a:gd name="connsiteY3" fmla="*/ 1466226 h 3193741"/>
              <a:gd name="connsiteX4" fmla="*/ 5463242 w 5470628"/>
              <a:gd name="connsiteY4" fmla="*/ 1451866 h 3193741"/>
              <a:gd name="connsiteX5" fmla="*/ 5462894 w 5470628"/>
              <a:gd name="connsiteY5" fmla="*/ 1423194 h 3193741"/>
              <a:gd name="connsiteX6" fmla="*/ 5461417 w 5470628"/>
              <a:gd name="connsiteY6" fmla="*/ 1391849 h 3193741"/>
              <a:gd name="connsiteX7" fmla="*/ 5462246 w 5470628"/>
              <a:gd name="connsiteY7" fmla="*/ 1401944 h 3193741"/>
              <a:gd name="connsiteX8" fmla="*/ 5462602 w 5470628"/>
              <a:gd name="connsiteY8" fmla="*/ 1413608 h 3193741"/>
              <a:gd name="connsiteX9" fmla="*/ 5459078 w 5470628"/>
              <a:gd name="connsiteY9" fmla="*/ 1404268 h 3193741"/>
              <a:gd name="connsiteX10" fmla="*/ 5460137 w 5470628"/>
              <a:gd name="connsiteY10" fmla="*/ 1393780 h 3193741"/>
              <a:gd name="connsiteX11" fmla="*/ 5461417 w 5470628"/>
              <a:gd name="connsiteY11" fmla="*/ 1391849 h 3193741"/>
              <a:gd name="connsiteX12" fmla="*/ 614271 w 5470628"/>
              <a:gd name="connsiteY12" fmla="*/ 1052206 h 3193741"/>
              <a:gd name="connsiteX13" fmla="*/ 611497 w 5470628"/>
              <a:gd name="connsiteY13" fmla="*/ 1055389 h 3193741"/>
              <a:gd name="connsiteX14" fmla="*/ 630277 w 5470628"/>
              <a:gd name="connsiteY14" fmla="*/ 1065215 h 3193741"/>
              <a:gd name="connsiteX15" fmla="*/ 651856 w 5470628"/>
              <a:gd name="connsiteY15" fmla="*/ 1067584 h 3193741"/>
              <a:gd name="connsiteX16" fmla="*/ 614271 w 5470628"/>
              <a:gd name="connsiteY16" fmla="*/ 1052206 h 3193741"/>
              <a:gd name="connsiteX17" fmla="*/ 810628 w 5470628"/>
              <a:gd name="connsiteY17" fmla="*/ 695550 h 3193741"/>
              <a:gd name="connsiteX18" fmla="*/ 1033084 w 5470628"/>
              <a:gd name="connsiteY18" fmla="*/ 791270 h 3193741"/>
              <a:gd name="connsiteX19" fmla="*/ 1036153 w 5470628"/>
              <a:gd name="connsiteY19" fmla="*/ 788050 h 3193741"/>
              <a:gd name="connsiteX20" fmla="*/ 810628 w 5470628"/>
              <a:gd name="connsiteY20" fmla="*/ 695550 h 3193741"/>
              <a:gd name="connsiteX21" fmla="*/ 4850908 w 5470628"/>
              <a:gd name="connsiteY21" fmla="*/ 727 h 3193741"/>
              <a:gd name="connsiteX22" fmla="*/ 4858584 w 5470628"/>
              <a:gd name="connsiteY22" fmla="*/ 13795 h 3193741"/>
              <a:gd name="connsiteX23" fmla="*/ 4843408 w 5470628"/>
              <a:gd name="connsiteY23" fmla="*/ 37224 h 3193741"/>
              <a:gd name="connsiteX24" fmla="*/ 4871062 w 5470628"/>
              <a:gd name="connsiteY24" fmla="*/ 78954 h 3193741"/>
              <a:gd name="connsiteX25" fmla="*/ 4989038 w 5470628"/>
              <a:gd name="connsiteY25" fmla="*/ 66799 h 3193741"/>
              <a:gd name="connsiteX26" fmla="*/ 5002636 w 5470628"/>
              <a:gd name="connsiteY26" fmla="*/ 79388 h 3193741"/>
              <a:gd name="connsiteX27" fmla="*/ 5008332 w 5470628"/>
              <a:gd name="connsiteY27" fmla="*/ 140859 h 3193741"/>
              <a:gd name="connsiteX28" fmla="*/ 5014326 w 5470628"/>
              <a:gd name="connsiteY28" fmla="*/ 155555 h 3193741"/>
              <a:gd name="connsiteX29" fmla="*/ 5030704 w 5470628"/>
              <a:gd name="connsiteY29" fmla="*/ 221190 h 3193741"/>
              <a:gd name="connsiteX30" fmla="*/ 5097262 w 5470628"/>
              <a:gd name="connsiteY30" fmla="*/ 317759 h 3193741"/>
              <a:gd name="connsiteX31" fmla="*/ 5165084 w 5470628"/>
              <a:gd name="connsiteY31" fmla="*/ 373367 h 3193741"/>
              <a:gd name="connsiteX32" fmla="*/ 5174137 w 5470628"/>
              <a:gd name="connsiteY32" fmla="*/ 389353 h 3193741"/>
              <a:gd name="connsiteX33" fmla="*/ 5192507 w 5470628"/>
              <a:gd name="connsiteY33" fmla="*/ 453561 h 3193741"/>
              <a:gd name="connsiteX34" fmla="*/ 5187160 w 5470628"/>
              <a:gd name="connsiteY34" fmla="*/ 467732 h 3193741"/>
              <a:gd name="connsiteX35" fmla="*/ 5160106 w 5470628"/>
              <a:gd name="connsiteY35" fmla="*/ 486904 h 3193741"/>
              <a:gd name="connsiteX36" fmla="*/ 5138948 w 5470628"/>
              <a:gd name="connsiteY36" fmla="*/ 528614 h 3193741"/>
              <a:gd name="connsiteX37" fmla="*/ 5097016 w 5470628"/>
              <a:gd name="connsiteY37" fmla="*/ 589923 h 3193741"/>
              <a:gd name="connsiteX38" fmla="*/ 5075869 w 5470628"/>
              <a:gd name="connsiteY38" fmla="*/ 608381 h 3193741"/>
              <a:gd name="connsiteX39" fmla="*/ 5093172 w 5470628"/>
              <a:gd name="connsiteY39" fmla="*/ 618385 h 3193741"/>
              <a:gd name="connsiteX40" fmla="*/ 5153518 w 5470628"/>
              <a:gd name="connsiteY40" fmla="*/ 687474 h 3193741"/>
              <a:gd name="connsiteX41" fmla="*/ 5074984 w 5470628"/>
              <a:gd name="connsiteY41" fmla="*/ 776941 h 3193741"/>
              <a:gd name="connsiteX42" fmla="*/ 5033348 w 5470628"/>
              <a:gd name="connsiteY42" fmla="*/ 805473 h 3193741"/>
              <a:gd name="connsiteX43" fmla="*/ 5116847 w 5470628"/>
              <a:gd name="connsiteY43" fmla="*/ 803426 h 3193741"/>
              <a:gd name="connsiteX44" fmla="*/ 5147902 w 5470628"/>
              <a:gd name="connsiteY44" fmla="*/ 833118 h 3193741"/>
              <a:gd name="connsiteX45" fmla="*/ 5161665 w 5470628"/>
              <a:gd name="connsiteY45" fmla="*/ 848297 h 3193741"/>
              <a:gd name="connsiteX46" fmla="*/ 5246520 w 5470628"/>
              <a:gd name="connsiteY46" fmla="*/ 942412 h 3193741"/>
              <a:gd name="connsiteX47" fmla="*/ 5235368 w 5470628"/>
              <a:gd name="connsiteY47" fmla="*/ 972946 h 3193741"/>
              <a:gd name="connsiteX48" fmla="*/ 5113739 w 5470628"/>
              <a:gd name="connsiteY48" fmla="*/ 1128845 h 3193741"/>
              <a:gd name="connsiteX49" fmla="*/ 5255034 w 5470628"/>
              <a:gd name="connsiteY49" fmla="*/ 1151117 h 3193741"/>
              <a:gd name="connsiteX50" fmla="*/ 5267513 w 5470628"/>
              <a:gd name="connsiteY50" fmla="*/ 1216275 h 3193741"/>
              <a:gd name="connsiteX51" fmla="*/ 5343113 w 5470628"/>
              <a:gd name="connsiteY51" fmla="*/ 1281854 h 3193741"/>
              <a:gd name="connsiteX52" fmla="*/ 5452014 w 5470628"/>
              <a:gd name="connsiteY52" fmla="*/ 1385543 h 3193741"/>
              <a:gd name="connsiteX53" fmla="*/ 5459078 w 5470628"/>
              <a:gd name="connsiteY53" fmla="*/ 1404268 h 3193741"/>
              <a:gd name="connsiteX54" fmla="*/ 5458838 w 5470628"/>
              <a:gd name="connsiteY54" fmla="*/ 1406644 h 3193741"/>
              <a:gd name="connsiteX55" fmla="*/ 5455752 w 5470628"/>
              <a:gd name="connsiteY55" fmla="*/ 1450751 h 3193741"/>
              <a:gd name="connsiteX56" fmla="*/ 5454594 w 5470628"/>
              <a:gd name="connsiteY56" fmla="*/ 1464662 h 3193741"/>
              <a:gd name="connsiteX57" fmla="*/ 5447215 w 5470628"/>
              <a:gd name="connsiteY57" fmla="*/ 1463321 h 3193741"/>
              <a:gd name="connsiteX58" fmla="*/ 5433934 w 5470628"/>
              <a:gd name="connsiteY58" fmla="*/ 1458428 h 3193741"/>
              <a:gd name="connsiteX59" fmla="*/ 5424276 w 5470628"/>
              <a:gd name="connsiteY59" fmla="*/ 1477014 h 3193741"/>
              <a:gd name="connsiteX60" fmla="*/ 5444628 w 5470628"/>
              <a:gd name="connsiteY60" fmla="*/ 1511562 h 3193741"/>
              <a:gd name="connsiteX61" fmla="*/ 5453752 w 5470628"/>
              <a:gd name="connsiteY61" fmla="*/ 1474786 h 3193741"/>
              <a:gd name="connsiteX62" fmla="*/ 5454594 w 5470628"/>
              <a:gd name="connsiteY62" fmla="*/ 1464662 h 3193741"/>
              <a:gd name="connsiteX63" fmla="*/ 5463208 w 5470628"/>
              <a:gd name="connsiteY63" fmla="*/ 1466226 h 3193741"/>
              <a:gd name="connsiteX64" fmla="*/ 5463164 w 5470628"/>
              <a:gd name="connsiteY64" fmla="*/ 1484226 h 3193741"/>
              <a:gd name="connsiteX65" fmla="*/ 5456160 w 5470628"/>
              <a:gd name="connsiteY65" fmla="*/ 1575885 h 3193741"/>
              <a:gd name="connsiteX66" fmla="*/ 5345636 w 5470628"/>
              <a:gd name="connsiteY66" fmla="*/ 1714543 h 3193741"/>
              <a:gd name="connsiteX67" fmla="*/ 5251319 w 5470628"/>
              <a:gd name="connsiteY67" fmla="*/ 1775792 h 3193741"/>
              <a:gd name="connsiteX68" fmla="*/ 5043512 w 5470628"/>
              <a:gd name="connsiteY68" fmla="*/ 2027305 h 3193741"/>
              <a:gd name="connsiteX69" fmla="*/ 4978144 w 5470628"/>
              <a:gd name="connsiteY69" fmla="*/ 2108535 h 3193741"/>
              <a:gd name="connsiteX70" fmla="*/ 5031476 w 5470628"/>
              <a:gd name="connsiteY70" fmla="*/ 2128173 h 3193741"/>
              <a:gd name="connsiteX71" fmla="*/ 4937389 w 5470628"/>
              <a:gd name="connsiteY71" fmla="*/ 2216441 h 3193741"/>
              <a:gd name="connsiteX72" fmla="*/ 4826122 w 5470628"/>
              <a:gd name="connsiteY72" fmla="*/ 2315331 h 3193741"/>
              <a:gd name="connsiteX73" fmla="*/ 2544647 w 5470628"/>
              <a:gd name="connsiteY73" fmla="*/ 3190975 h 3193741"/>
              <a:gd name="connsiteX74" fmla="*/ 1328257 w 5470628"/>
              <a:gd name="connsiteY74" fmla="*/ 3153006 h 3193741"/>
              <a:gd name="connsiteX75" fmla="*/ 977943 w 5470628"/>
              <a:gd name="connsiteY75" fmla="*/ 3082502 h 3193741"/>
              <a:gd name="connsiteX76" fmla="*/ 854473 w 5470628"/>
              <a:gd name="connsiteY76" fmla="*/ 2994250 h 3193741"/>
              <a:gd name="connsiteX77" fmla="*/ 811593 w 5470628"/>
              <a:gd name="connsiteY77" fmla="*/ 2970498 h 3193741"/>
              <a:gd name="connsiteX78" fmla="*/ 707024 w 5470628"/>
              <a:gd name="connsiteY78" fmla="*/ 2945439 h 3193741"/>
              <a:gd name="connsiteX79" fmla="*/ 523487 w 5470628"/>
              <a:gd name="connsiteY79" fmla="*/ 2886053 h 3193741"/>
              <a:gd name="connsiteX80" fmla="*/ 587884 w 5470628"/>
              <a:gd name="connsiteY80" fmla="*/ 2859746 h 3193741"/>
              <a:gd name="connsiteX81" fmla="*/ 779426 w 5470628"/>
              <a:gd name="connsiteY81" fmla="*/ 2885897 h 3193741"/>
              <a:gd name="connsiteX82" fmla="*/ 917288 w 5470628"/>
              <a:gd name="connsiteY82" fmla="*/ 2882248 h 3193741"/>
              <a:gd name="connsiteX83" fmla="*/ 718684 w 5470628"/>
              <a:gd name="connsiteY83" fmla="*/ 2819941 h 3193741"/>
              <a:gd name="connsiteX84" fmla="*/ 524650 w 5470628"/>
              <a:gd name="connsiteY84" fmla="*/ 2731220 h 3193741"/>
              <a:gd name="connsiteX85" fmla="*/ 670138 w 5470628"/>
              <a:gd name="connsiteY85" fmla="*/ 2735189 h 3193741"/>
              <a:gd name="connsiteX86" fmla="*/ 675382 w 5470628"/>
              <a:gd name="connsiteY86" fmla="*/ 2719369 h 3193741"/>
              <a:gd name="connsiteX87" fmla="*/ 542021 w 5470628"/>
              <a:gd name="connsiteY87" fmla="*/ 2601946 h 3193741"/>
              <a:gd name="connsiteX88" fmla="*/ 476895 w 5470628"/>
              <a:gd name="connsiteY88" fmla="*/ 2555976 h 3193741"/>
              <a:gd name="connsiteX89" fmla="*/ 188751 w 5470628"/>
              <a:gd name="connsiteY89" fmla="*/ 2428830 h 3193741"/>
              <a:gd name="connsiteX90" fmla="*/ 456762 w 5470628"/>
              <a:gd name="connsiteY90" fmla="*/ 2468731 h 3193741"/>
              <a:gd name="connsiteX91" fmla="*/ 174514 w 5470628"/>
              <a:gd name="connsiteY91" fmla="*/ 2345378 h 3193741"/>
              <a:gd name="connsiteX92" fmla="*/ 38827 w 5470628"/>
              <a:gd name="connsiteY92" fmla="*/ 2303685 h 3193741"/>
              <a:gd name="connsiteX93" fmla="*/ 3281 w 5470628"/>
              <a:gd name="connsiteY93" fmla="*/ 2273587 h 3193741"/>
              <a:gd name="connsiteX94" fmla="*/ 61590 w 5470628"/>
              <a:gd name="connsiteY94" fmla="*/ 2259170 h 3193741"/>
              <a:gd name="connsiteX95" fmla="*/ 242291 w 5470628"/>
              <a:gd name="connsiteY95" fmla="*/ 2250569 h 3193741"/>
              <a:gd name="connsiteX96" fmla="*/ 13205 w 5470628"/>
              <a:gd name="connsiteY96" fmla="*/ 2172263 h 3193741"/>
              <a:gd name="connsiteX97" fmla="*/ 180810 w 5470628"/>
              <a:gd name="connsiteY97" fmla="*/ 2168333 h 3193741"/>
              <a:gd name="connsiteX98" fmla="*/ 226020 w 5470628"/>
              <a:gd name="connsiteY98" fmla="*/ 2121100 h 3193741"/>
              <a:gd name="connsiteX99" fmla="*/ 299145 w 5470628"/>
              <a:gd name="connsiteY99" fmla="*/ 2044862 h 3193741"/>
              <a:gd name="connsiteX100" fmla="*/ 350236 w 5470628"/>
              <a:gd name="connsiteY100" fmla="*/ 2001187 h 3193741"/>
              <a:gd name="connsiteX101" fmla="*/ 365223 w 5470628"/>
              <a:gd name="connsiteY101" fmla="*/ 1881218 h 3193741"/>
              <a:gd name="connsiteX102" fmla="*/ 310707 w 5470628"/>
              <a:gd name="connsiteY102" fmla="*/ 1758752 h 3193741"/>
              <a:gd name="connsiteX103" fmla="*/ 181659 w 5470628"/>
              <a:gd name="connsiteY103" fmla="*/ 1709137 h 3193741"/>
              <a:gd name="connsiteX104" fmla="*/ 213063 w 5470628"/>
              <a:gd name="connsiteY104" fmla="*/ 1632021 h 3193741"/>
              <a:gd name="connsiteX105" fmla="*/ 481390 w 5470628"/>
              <a:gd name="connsiteY105" fmla="*/ 1644125 h 3193741"/>
              <a:gd name="connsiteX106" fmla="*/ 68930 w 5470628"/>
              <a:gd name="connsiteY106" fmla="*/ 1457537 h 3193741"/>
              <a:gd name="connsiteX107" fmla="*/ 135138 w 5470628"/>
              <a:gd name="connsiteY107" fmla="*/ 1440976 h 3193741"/>
              <a:gd name="connsiteX108" fmla="*/ 131611 w 5470628"/>
              <a:gd name="connsiteY108" fmla="*/ 1427642 h 3193741"/>
              <a:gd name="connsiteX109" fmla="*/ 130443 w 5470628"/>
              <a:gd name="connsiteY109" fmla="*/ 1343795 h 3193741"/>
              <a:gd name="connsiteX110" fmla="*/ 138930 w 5470628"/>
              <a:gd name="connsiteY110" fmla="*/ 1304094 h 3193741"/>
              <a:gd name="connsiteX111" fmla="*/ 118409 w 5470628"/>
              <a:gd name="connsiteY111" fmla="*/ 1262212 h 3193741"/>
              <a:gd name="connsiteX112" fmla="*/ 421410 w 5470628"/>
              <a:gd name="connsiteY112" fmla="*/ 1304757 h 3193741"/>
              <a:gd name="connsiteX113" fmla="*/ 655702 w 5470628"/>
              <a:gd name="connsiteY113" fmla="*/ 1291801 h 3193741"/>
              <a:gd name="connsiteX114" fmla="*/ 648299 w 5470628"/>
              <a:gd name="connsiteY114" fmla="*/ 1287715 h 3193741"/>
              <a:gd name="connsiteX115" fmla="*/ 531027 w 5470628"/>
              <a:gd name="connsiteY115" fmla="*/ 1193967 h 3193741"/>
              <a:gd name="connsiteX116" fmla="*/ 526433 w 5470628"/>
              <a:gd name="connsiteY116" fmla="*/ 1191913 h 3193741"/>
              <a:gd name="connsiteX117" fmla="*/ 504666 w 5470628"/>
              <a:gd name="connsiteY117" fmla="*/ 1177230 h 3193741"/>
              <a:gd name="connsiteX118" fmla="*/ 482307 w 5470628"/>
              <a:gd name="connsiteY118" fmla="*/ 1162618 h 3193741"/>
              <a:gd name="connsiteX119" fmla="*/ 479029 w 5470628"/>
              <a:gd name="connsiteY119" fmla="*/ 1162540 h 3193741"/>
              <a:gd name="connsiteX120" fmla="*/ 447663 w 5470628"/>
              <a:gd name="connsiteY120" fmla="*/ 1132649 h 3193741"/>
              <a:gd name="connsiteX121" fmla="*/ 438547 w 5470628"/>
              <a:gd name="connsiteY121" fmla="*/ 1110977 h 3193741"/>
              <a:gd name="connsiteX122" fmla="*/ 405343 w 5470628"/>
              <a:gd name="connsiteY122" fmla="*/ 1089612 h 3193741"/>
              <a:gd name="connsiteX123" fmla="*/ 371373 w 5470628"/>
              <a:gd name="connsiteY123" fmla="*/ 1070238 h 3193741"/>
              <a:gd name="connsiteX124" fmla="*/ 290358 w 5470628"/>
              <a:gd name="connsiteY124" fmla="*/ 1059884 h 3193741"/>
              <a:gd name="connsiteX125" fmla="*/ 235140 w 5470628"/>
              <a:gd name="connsiteY125" fmla="*/ 1029322 h 3193741"/>
              <a:gd name="connsiteX126" fmla="*/ 300494 w 5470628"/>
              <a:gd name="connsiteY126" fmla="*/ 1032083 h 3193741"/>
              <a:gd name="connsiteX127" fmla="*/ 239661 w 5470628"/>
              <a:gd name="connsiteY127" fmla="*/ 997457 h 3193741"/>
              <a:gd name="connsiteX128" fmla="*/ 204788 w 5470628"/>
              <a:gd name="connsiteY128" fmla="*/ 959211 h 3193741"/>
              <a:gd name="connsiteX129" fmla="*/ 207583 w 5470628"/>
              <a:gd name="connsiteY129" fmla="*/ 947009 h 3193741"/>
              <a:gd name="connsiteX130" fmla="*/ 223061 w 5470628"/>
              <a:gd name="connsiteY130" fmla="*/ 947033 h 3193741"/>
              <a:gd name="connsiteX131" fmla="*/ 280015 w 5470628"/>
              <a:gd name="connsiteY131" fmla="*/ 972164 h 3193741"/>
              <a:gd name="connsiteX132" fmla="*/ 353948 w 5470628"/>
              <a:gd name="connsiteY132" fmla="*/ 1006865 h 3193741"/>
              <a:gd name="connsiteX133" fmla="*/ 240466 w 5470628"/>
              <a:gd name="connsiteY133" fmla="*/ 939943 h 3193741"/>
              <a:gd name="connsiteX134" fmla="*/ 158812 w 5470628"/>
              <a:gd name="connsiteY134" fmla="*/ 891467 h 3193741"/>
              <a:gd name="connsiteX135" fmla="*/ 139551 w 5470628"/>
              <a:gd name="connsiteY135" fmla="*/ 855364 h 3193741"/>
              <a:gd name="connsiteX136" fmla="*/ 145731 w 5470628"/>
              <a:gd name="connsiteY136" fmla="*/ 844888 h 3193741"/>
              <a:gd name="connsiteX137" fmla="*/ 158154 w 5470628"/>
              <a:gd name="connsiteY137" fmla="*/ 848366 h 3193741"/>
              <a:gd name="connsiteX138" fmla="*/ 169370 w 5470628"/>
              <a:gd name="connsiteY138" fmla="*/ 856260 h 3193741"/>
              <a:gd name="connsiteX139" fmla="*/ 288295 w 5470628"/>
              <a:gd name="connsiteY139" fmla="*/ 915169 h 3193741"/>
              <a:gd name="connsiteX140" fmla="*/ 462694 w 5470628"/>
              <a:gd name="connsiteY140" fmla="*/ 994643 h 3193741"/>
              <a:gd name="connsiteX141" fmla="*/ 531910 w 5470628"/>
              <a:gd name="connsiteY141" fmla="*/ 1006664 h 3193741"/>
              <a:gd name="connsiteX142" fmla="*/ 333940 w 5470628"/>
              <a:gd name="connsiteY142" fmla="*/ 893507 h 3193741"/>
              <a:gd name="connsiteX143" fmla="*/ 181443 w 5470628"/>
              <a:gd name="connsiteY143" fmla="*/ 746608 h 3193741"/>
              <a:gd name="connsiteX144" fmla="*/ 162678 w 5470628"/>
              <a:gd name="connsiteY144" fmla="*/ 737018 h 3193741"/>
              <a:gd name="connsiteX145" fmla="*/ 156307 w 5470628"/>
              <a:gd name="connsiteY145" fmla="*/ 730435 h 3193741"/>
              <a:gd name="connsiteX146" fmla="*/ 117227 w 5470628"/>
              <a:gd name="connsiteY146" fmla="*/ 677515 h 3193741"/>
              <a:gd name="connsiteX147" fmla="*/ 113655 w 5470628"/>
              <a:gd name="connsiteY147" fmla="*/ 663474 h 3193741"/>
              <a:gd name="connsiteX148" fmla="*/ 115226 w 5470628"/>
              <a:gd name="connsiteY148" fmla="*/ 636712 h 3193741"/>
              <a:gd name="connsiteX149" fmla="*/ 105067 w 5470628"/>
              <a:gd name="connsiteY149" fmla="*/ 622046 h 3193741"/>
              <a:gd name="connsiteX150" fmla="*/ 104113 w 5470628"/>
              <a:gd name="connsiteY150" fmla="*/ 611722 h 3193741"/>
              <a:gd name="connsiteX151" fmla="*/ 118895 w 5470628"/>
              <a:gd name="connsiteY151" fmla="*/ 610169 h 3193741"/>
              <a:gd name="connsiteX152" fmla="*/ 163095 w 5470628"/>
              <a:gd name="connsiteY152" fmla="*/ 640642 h 3193741"/>
              <a:gd name="connsiteX153" fmla="*/ 185766 w 5470628"/>
              <a:gd name="connsiteY153" fmla="*/ 641454 h 3193741"/>
              <a:gd name="connsiteX154" fmla="*/ 212892 w 5470628"/>
              <a:gd name="connsiteY154" fmla="*/ 637457 h 3193741"/>
              <a:gd name="connsiteX155" fmla="*/ 223932 w 5470628"/>
              <a:gd name="connsiteY155" fmla="*/ 647271 h 3193741"/>
              <a:gd name="connsiteX156" fmla="*/ 287167 w 5470628"/>
              <a:gd name="connsiteY156" fmla="*/ 691571 h 3193741"/>
              <a:gd name="connsiteX157" fmla="*/ 330380 w 5470628"/>
              <a:gd name="connsiteY157" fmla="*/ 692506 h 3193741"/>
              <a:gd name="connsiteX158" fmla="*/ 296172 w 5470628"/>
              <a:gd name="connsiteY158" fmla="*/ 688108 h 3193741"/>
              <a:gd name="connsiteX159" fmla="*/ 286974 w 5470628"/>
              <a:gd name="connsiteY159" fmla="*/ 674512 h 3193741"/>
              <a:gd name="connsiteX160" fmla="*/ 286166 w 5470628"/>
              <a:gd name="connsiteY160" fmla="*/ 661798 h 3193741"/>
              <a:gd name="connsiteX161" fmla="*/ 236268 w 5470628"/>
              <a:gd name="connsiteY161" fmla="*/ 635338 h 3193741"/>
              <a:gd name="connsiteX162" fmla="*/ 231734 w 5470628"/>
              <a:gd name="connsiteY162" fmla="*/ 634225 h 3193741"/>
              <a:gd name="connsiteX163" fmla="*/ 221253 w 5470628"/>
              <a:gd name="connsiteY163" fmla="*/ 623870 h 3193741"/>
              <a:gd name="connsiteX164" fmla="*/ 237564 w 5470628"/>
              <a:gd name="connsiteY164" fmla="*/ 613590 h 3193741"/>
              <a:gd name="connsiteX165" fmla="*/ 282259 w 5470628"/>
              <a:gd name="connsiteY165" fmla="*/ 619091 h 3193741"/>
              <a:gd name="connsiteX166" fmla="*/ 370630 w 5470628"/>
              <a:gd name="connsiteY166" fmla="*/ 665566 h 3193741"/>
              <a:gd name="connsiteX167" fmla="*/ 498017 w 5470628"/>
              <a:gd name="connsiteY167" fmla="*/ 740532 h 3193741"/>
              <a:gd name="connsiteX168" fmla="*/ 918036 w 5470628"/>
              <a:gd name="connsiteY168" fmla="*/ 924307 h 3193741"/>
              <a:gd name="connsiteX169" fmla="*/ 1079304 w 5470628"/>
              <a:gd name="connsiteY169" fmla="*/ 984494 h 3193741"/>
              <a:gd name="connsiteX170" fmla="*/ 1079935 w 5470628"/>
              <a:gd name="connsiteY170" fmla="*/ 980383 h 3193741"/>
              <a:gd name="connsiteX171" fmla="*/ 1079695 w 5470628"/>
              <a:gd name="connsiteY171" fmla="*/ 976616 h 3193741"/>
              <a:gd name="connsiteX172" fmla="*/ 966178 w 5470628"/>
              <a:gd name="connsiteY172" fmla="*/ 937219 h 3193741"/>
              <a:gd name="connsiteX173" fmla="*/ 720106 w 5470628"/>
              <a:gd name="connsiteY173" fmla="*/ 807112 h 3193741"/>
              <a:gd name="connsiteX174" fmla="*/ 698823 w 5470628"/>
              <a:gd name="connsiteY174" fmla="*/ 804708 h 3193741"/>
              <a:gd name="connsiteX175" fmla="*/ 664513 w 5470628"/>
              <a:gd name="connsiteY175" fmla="*/ 784663 h 3193741"/>
              <a:gd name="connsiteX176" fmla="*/ 660380 w 5470628"/>
              <a:gd name="connsiteY176" fmla="*/ 771165 h 3193741"/>
              <a:gd name="connsiteX177" fmla="*/ 584959 w 5470628"/>
              <a:gd name="connsiteY177" fmla="*/ 722409 h 3193741"/>
              <a:gd name="connsiteX178" fmla="*/ 435649 w 5470628"/>
              <a:gd name="connsiteY178" fmla="*/ 639659 h 3193741"/>
              <a:gd name="connsiteX179" fmla="*/ 404944 w 5470628"/>
              <a:gd name="connsiteY179" fmla="*/ 606128 h 3193741"/>
              <a:gd name="connsiteX180" fmla="*/ 408476 w 5470628"/>
              <a:gd name="connsiteY180" fmla="*/ 591466 h 3193741"/>
              <a:gd name="connsiteX181" fmla="*/ 425225 w 5470628"/>
              <a:gd name="connsiteY181" fmla="*/ 592759 h 3193741"/>
              <a:gd name="connsiteX182" fmla="*/ 487115 w 5470628"/>
              <a:gd name="connsiteY182" fmla="*/ 620614 h 3193741"/>
              <a:gd name="connsiteX183" fmla="*/ 550277 w 5470628"/>
              <a:gd name="connsiteY183" fmla="*/ 649738 h 3193741"/>
              <a:gd name="connsiteX184" fmla="*/ 544421 w 5470628"/>
              <a:gd name="connsiteY184" fmla="*/ 641907 h 3193741"/>
              <a:gd name="connsiteX185" fmla="*/ 431905 w 5470628"/>
              <a:gd name="connsiteY185" fmla="*/ 580799 h 3193741"/>
              <a:gd name="connsiteX186" fmla="*/ 351177 w 5470628"/>
              <a:gd name="connsiteY186" fmla="*/ 528177 h 3193741"/>
              <a:gd name="connsiteX187" fmla="*/ 339749 w 5470628"/>
              <a:gd name="connsiteY187" fmla="*/ 498244 h 3193741"/>
              <a:gd name="connsiteX188" fmla="*/ 346313 w 5470628"/>
              <a:gd name="connsiteY188" fmla="*/ 489145 h 3193741"/>
              <a:gd name="connsiteX189" fmla="*/ 356579 w 5470628"/>
              <a:gd name="connsiteY189" fmla="*/ 491460 h 3193741"/>
              <a:gd name="connsiteX190" fmla="*/ 371505 w 5470628"/>
              <a:gd name="connsiteY190" fmla="*/ 501516 h 3193741"/>
              <a:gd name="connsiteX191" fmla="*/ 476275 w 5470628"/>
              <a:gd name="connsiteY191" fmla="*/ 553122 h 3193741"/>
              <a:gd name="connsiteX192" fmla="*/ 649952 w 5470628"/>
              <a:gd name="connsiteY192" fmla="*/ 635294 h 3193741"/>
              <a:gd name="connsiteX193" fmla="*/ 727161 w 5470628"/>
              <a:gd name="connsiteY193" fmla="*/ 651328 h 3193741"/>
              <a:gd name="connsiteX194" fmla="*/ 722417 w 5470628"/>
              <a:gd name="connsiteY194" fmla="*/ 646921 h 3193741"/>
              <a:gd name="connsiteX195" fmla="*/ 546079 w 5470628"/>
              <a:gd name="connsiteY195" fmla="*/ 546328 h 3193741"/>
              <a:gd name="connsiteX196" fmla="*/ 378182 w 5470628"/>
              <a:gd name="connsiteY196" fmla="*/ 386585 h 3193741"/>
              <a:gd name="connsiteX197" fmla="*/ 370158 w 5470628"/>
              <a:gd name="connsiteY197" fmla="*/ 382100 h 3193741"/>
              <a:gd name="connsiteX198" fmla="*/ 357861 w 5470628"/>
              <a:gd name="connsiteY198" fmla="*/ 371252 h 3193741"/>
              <a:gd name="connsiteX199" fmla="*/ 331313 w 5470628"/>
              <a:gd name="connsiteY199" fmla="*/ 328203 h 3193741"/>
              <a:gd name="connsiteX200" fmla="*/ 319354 w 5470628"/>
              <a:gd name="connsiteY200" fmla="*/ 299282 h 3193741"/>
              <a:gd name="connsiteX201" fmla="*/ 319682 w 5470628"/>
              <a:gd name="connsiteY201" fmla="*/ 285719 h 3193741"/>
              <a:gd name="connsiteX202" fmla="*/ 306391 w 5470628"/>
              <a:gd name="connsiteY202" fmla="*/ 268585 h 3193741"/>
              <a:gd name="connsiteX203" fmla="*/ 303294 w 5470628"/>
              <a:gd name="connsiteY203" fmla="*/ 257334 h 3193741"/>
              <a:gd name="connsiteX204" fmla="*/ 319242 w 5470628"/>
              <a:gd name="connsiteY204" fmla="*/ 255403 h 3193741"/>
              <a:gd name="connsiteX205" fmla="*/ 364093 w 5470628"/>
              <a:gd name="connsiteY205" fmla="*/ 286745 h 3193741"/>
              <a:gd name="connsiteX206" fmla="*/ 385301 w 5470628"/>
              <a:gd name="connsiteY206" fmla="*/ 287973 h 3193741"/>
              <a:gd name="connsiteX207" fmla="*/ 417598 w 5470628"/>
              <a:gd name="connsiteY207" fmla="*/ 285722 h 3193741"/>
              <a:gd name="connsiteX208" fmla="*/ 440155 w 5470628"/>
              <a:gd name="connsiteY208" fmla="*/ 308139 h 3193741"/>
              <a:gd name="connsiteX209" fmla="*/ 534406 w 5470628"/>
              <a:gd name="connsiteY209" fmla="*/ 339430 h 3193741"/>
              <a:gd name="connsiteX210" fmla="*/ 495633 w 5470628"/>
              <a:gd name="connsiteY210" fmla="*/ 333450 h 3193741"/>
              <a:gd name="connsiteX211" fmla="*/ 486289 w 5470628"/>
              <a:gd name="connsiteY211" fmla="*/ 322243 h 3193741"/>
              <a:gd name="connsiteX212" fmla="*/ 484000 w 5470628"/>
              <a:gd name="connsiteY212" fmla="*/ 304964 h 3193741"/>
              <a:gd name="connsiteX213" fmla="*/ 436911 w 5470628"/>
              <a:gd name="connsiteY213" fmla="*/ 280536 h 3193741"/>
              <a:gd name="connsiteX214" fmla="*/ 426865 w 5470628"/>
              <a:gd name="connsiteY214" fmla="*/ 277007 h 3193741"/>
              <a:gd name="connsiteX215" fmla="*/ 420654 w 5470628"/>
              <a:gd name="connsiteY215" fmla="*/ 268269 h 3193741"/>
              <a:gd name="connsiteX216" fmla="*/ 432329 w 5470628"/>
              <a:gd name="connsiteY216" fmla="*/ 259975 h 3193741"/>
              <a:gd name="connsiteX217" fmla="*/ 447672 w 5470628"/>
              <a:gd name="connsiteY217" fmla="*/ 257879 h 3193741"/>
              <a:gd name="connsiteX218" fmla="*/ 502242 w 5470628"/>
              <a:gd name="connsiteY218" fmla="*/ 273572 h 3193741"/>
              <a:gd name="connsiteX219" fmla="*/ 659874 w 5470628"/>
              <a:gd name="connsiteY219" fmla="*/ 365516 h 3193741"/>
              <a:gd name="connsiteX220" fmla="*/ 829177 w 5470628"/>
              <a:gd name="connsiteY220" fmla="*/ 444421 h 3193741"/>
              <a:gd name="connsiteX221" fmla="*/ 1231903 w 5470628"/>
              <a:gd name="connsiteY221" fmla="*/ 613682 h 3193741"/>
              <a:gd name="connsiteX222" fmla="*/ 1911736 w 5470628"/>
              <a:gd name="connsiteY222" fmla="*/ 685084 h 3193741"/>
              <a:gd name="connsiteX223" fmla="*/ 2564313 w 5470628"/>
              <a:gd name="connsiteY223" fmla="*/ 632143 h 3193741"/>
              <a:gd name="connsiteX224" fmla="*/ 2657304 w 5470628"/>
              <a:gd name="connsiteY224" fmla="*/ 624913 h 3193741"/>
              <a:gd name="connsiteX225" fmla="*/ 4235818 w 5470628"/>
              <a:gd name="connsiteY225" fmla="*/ 259339 h 3193741"/>
              <a:gd name="connsiteX226" fmla="*/ 4460331 w 5470628"/>
              <a:gd name="connsiteY226" fmla="*/ 176864 h 3193741"/>
              <a:gd name="connsiteX227" fmla="*/ 4499578 w 5470628"/>
              <a:gd name="connsiteY227" fmla="*/ 186791 h 3193741"/>
              <a:gd name="connsiteX228" fmla="*/ 4514640 w 5470628"/>
              <a:gd name="connsiteY228" fmla="*/ 188841 h 3193741"/>
              <a:gd name="connsiteX229" fmla="*/ 4516523 w 5470628"/>
              <a:gd name="connsiteY229" fmla="*/ 189988 h 3193741"/>
              <a:gd name="connsiteX230" fmla="*/ 4518126 w 5470628"/>
              <a:gd name="connsiteY230" fmla="*/ 189316 h 3193741"/>
              <a:gd name="connsiteX231" fmla="*/ 4514640 w 5470628"/>
              <a:gd name="connsiteY231" fmla="*/ 188841 h 3193741"/>
              <a:gd name="connsiteX232" fmla="*/ 4511569 w 5470628"/>
              <a:gd name="connsiteY232" fmla="*/ 186970 h 3193741"/>
              <a:gd name="connsiteX233" fmla="*/ 4510888 w 5470628"/>
              <a:gd name="connsiteY233" fmla="*/ 180943 h 3193741"/>
              <a:gd name="connsiteX234" fmla="*/ 4531865 w 5470628"/>
              <a:gd name="connsiteY234" fmla="*/ 155151 h 3193741"/>
              <a:gd name="connsiteX235" fmla="*/ 4573441 w 5470628"/>
              <a:gd name="connsiteY235" fmla="*/ 139676 h 3193741"/>
              <a:gd name="connsiteX236" fmla="*/ 4594964 w 5470628"/>
              <a:gd name="connsiteY236" fmla="*/ 145847 h 3193741"/>
              <a:gd name="connsiteX237" fmla="*/ 4623059 w 5470628"/>
              <a:gd name="connsiteY237" fmla="*/ 152410 h 3193741"/>
              <a:gd name="connsiteX238" fmla="*/ 4748356 w 5470628"/>
              <a:gd name="connsiteY238" fmla="*/ 68192 h 3193741"/>
              <a:gd name="connsiteX239" fmla="*/ 4833812 w 5470628"/>
              <a:gd name="connsiteY239" fmla="*/ 8017 h 3193741"/>
              <a:gd name="connsiteX240" fmla="*/ 4850908 w 5470628"/>
              <a:gd name="connsiteY240" fmla="*/ 727 h 3193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</a:cxnLst>
            <a:rect l="l" t="t" r="r" b="b"/>
            <a:pathLst>
              <a:path w="5470628" h="3193741">
                <a:moveTo>
                  <a:pt x="5462602" y="1413608"/>
                </a:moveTo>
                <a:lnTo>
                  <a:pt x="5465724" y="1421881"/>
                </a:lnTo>
                <a:cubicBezTo>
                  <a:pt x="5472118" y="1444281"/>
                  <a:pt x="5472640" y="1461744"/>
                  <a:pt x="5465025" y="1466556"/>
                </a:cubicBezTo>
                <a:lnTo>
                  <a:pt x="5463208" y="1466226"/>
                </a:lnTo>
                <a:lnTo>
                  <a:pt x="5463242" y="1451866"/>
                </a:lnTo>
                <a:cubicBezTo>
                  <a:pt x="5463190" y="1441487"/>
                  <a:pt x="5463068" y="1431722"/>
                  <a:pt x="5462894" y="1423194"/>
                </a:cubicBezTo>
                <a:close/>
                <a:moveTo>
                  <a:pt x="5461417" y="1391849"/>
                </a:moveTo>
                <a:cubicBezTo>
                  <a:pt x="5461710" y="1392940"/>
                  <a:pt x="5461992" y="1396513"/>
                  <a:pt x="5462246" y="1401944"/>
                </a:cubicBezTo>
                <a:lnTo>
                  <a:pt x="5462602" y="1413608"/>
                </a:lnTo>
                <a:lnTo>
                  <a:pt x="5459078" y="1404268"/>
                </a:lnTo>
                <a:lnTo>
                  <a:pt x="5460137" y="1393780"/>
                </a:lnTo>
                <a:cubicBezTo>
                  <a:pt x="5460561" y="1391114"/>
                  <a:pt x="5460982" y="1390270"/>
                  <a:pt x="5461417" y="1391849"/>
                </a:cubicBezTo>
                <a:close/>
                <a:moveTo>
                  <a:pt x="614271" y="1052206"/>
                </a:moveTo>
                <a:cubicBezTo>
                  <a:pt x="613444" y="1053256"/>
                  <a:pt x="612323" y="1054339"/>
                  <a:pt x="611497" y="1055389"/>
                </a:cubicBezTo>
                <a:cubicBezTo>
                  <a:pt x="617673" y="1058912"/>
                  <a:pt x="624115" y="1061928"/>
                  <a:pt x="630277" y="1065215"/>
                </a:cubicBezTo>
                <a:cubicBezTo>
                  <a:pt x="637469" y="1066004"/>
                  <a:pt x="644958" y="1066759"/>
                  <a:pt x="651856" y="1067584"/>
                </a:cubicBezTo>
                <a:cubicBezTo>
                  <a:pt x="639327" y="1062458"/>
                  <a:pt x="626799" y="1057332"/>
                  <a:pt x="614271" y="1052206"/>
                </a:cubicBezTo>
                <a:close/>
                <a:moveTo>
                  <a:pt x="810628" y="695550"/>
                </a:moveTo>
                <a:cubicBezTo>
                  <a:pt x="873537" y="739416"/>
                  <a:pt x="951215" y="767494"/>
                  <a:pt x="1033084" y="791270"/>
                </a:cubicBezTo>
                <a:cubicBezTo>
                  <a:pt x="1034205" y="790184"/>
                  <a:pt x="1035031" y="789136"/>
                  <a:pt x="1036153" y="788050"/>
                </a:cubicBezTo>
                <a:cubicBezTo>
                  <a:pt x="960983" y="757296"/>
                  <a:pt x="885798" y="726306"/>
                  <a:pt x="810628" y="695550"/>
                </a:cubicBezTo>
                <a:close/>
                <a:moveTo>
                  <a:pt x="4850908" y="727"/>
                </a:moveTo>
                <a:cubicBezTo>
                  <a:pt x="4858191" y="2929"/>
                  <a:pt x="4860543" y="7152"/>
                  <a:pt x="4858584" y="13795"/>
                </a:cubicBezTo>
                <a:cubicBezTo>
                  <a:pt x="4855845" y="22194"/>
                  <a:pt x="4850092" y="30008"/>
                  <a:pt x="4843408" y="37224"/>
                </a:cubicBezTo>
                <a:cubicBezTo>
                  <a:pt x="4812232" y="71132"/>
                  <a:pt x="4827067" y="79774"/>
                  <a:pt x="4871062" y="78954"/>
                </a:cubicBezTo>
                <a:cubicBezTo>
                  <a:pt x="4910302" y="78234"/>
                  <a:pt x="4949507" y="72299"/>
                  <a:pt x="4989038" y="66799"/>
                </a:cubicBezTo>
                <a:cubicBezTo>
                  <a:pt x="5008500" y="63967"/>
                  <a:pt x="5009491" y="65509"/>
                  <a:pt x="5002636" y="79388"/>
                </a:cubicBezTo>
                <a:cubicBezTo>
                  <a:pt x="4991594" y="102315"/>
                  <a:pt x="4990844" y="123285"/>
                  <a:pt x="5008332" y="140859"/>
                </a:cubicBezTo>
                <a:cubicBezTo>
                  <a:pt x="5012456" y="144868"/>
                  <a:pt x="5015428" y="149491"/>
                  <a:pt x="5014326" y="155555"/>
                </a:cubicBezTo>
                <a:cubicBezTo>
                  <a:pt x="5009356" y="180357"/>
                  <a:pt x="5019874" y="200674"/>
                  <a:pt x="5030704" y="221190"/>
                </a:cubicBezTo>
                <a:cubicBezTo>
                  <a:pt x="5048958" y="255517"/>
                  <a:pt x="5072099" y="287116"/>
                  <a:pt x="5097262" y="317759"/>
                </a:cubicBezTo>
                <a:cubicBezTo>
                  <a:pt x="5115004" y="339336"/>
                  <a:pt x="5126222" y="365974"/>
                  <a:pt x="5165084" y="373367"/>
                </a:cubicBezTo>
                <a:cubicBezTo>
                  <a:pt x="5174420" y="375083"/>
                  <a:pt x="5177498" y="381353"/>
                  <a:pt x="5174137" y="389353"/>
                </a:cubicBezTo>
                <a:cubicBezTo>
                  <a:pt x="5163026" y="415847"/>
                  <a:pt x="5172067" y="436343"/>
                  <a:pt x="5192507" y="453561"/>
                </a:cubicBezTo>
                <a:cubicBezTo>
                  <a:pt x="5199734" y="459565"/>
                  <a:pt x="5197020" y="463690"/>
                  <a:pt x="5187160" y="467732"/>
                </a:cubicBezTo>
                <a:cubicBezTo>
                  <a:pt x="5175836" y="472188"/>
                  <a:pt x="5167025" y="478711"/>
                  <a:pt x="5160106" y="486904"/>
                </a:cubicBezTo>
                <a:cubicBezTo>
                  <a:pt x="5148744" y="500143"/>
                  <a:pt x="5143396" y="514315"/>
                  <a:pt x="5138948" y="528614"/>
                </a:cubicBezTo>
                <a:cubicBezTo>
                  <a:pt x="5132042" y="551041"/>
                  <a:pt x="5123894" y="572670"/>
                  <a:pt x="5097016" y="589923"/>
                </a:cubicBezTo>
                <a:cubicBezTo>
                  <a:pt x="5089016" y="595163"/>
                  <a:pt x="5082598" y="601872"/>
                  <a:pt x="5075869" y="608381"/>
                </a:cubicBezTo>
                <a:cubicBezTo>
                  <a:pt x="5078016" y="614052"/>
                  <a:pt x="5083322" y="617918"/>
                  <a:pt x="5093172" y="618385"/>
                </a:cubicBezTo>
                <a:cubicBezTo>
                  <a:pt x="5155867" y="621469"/>
                  <a:pt x="5153088" y="652648"/>
                  <a:pt x="5153518" y="687474"/>
                </a:cubicBezTo>
                <a:cubicBezTo>
                  <a:pt x="5154177" y="730575"/>
                  <a:pt x="5118812" y="754787"/>
                  <a:pt x="5074984" y="776941"/>
                </a:cubicBezTo>
                <a:cubicBezTo>
                  <a:pt x="5059986" y="784451"/>
                  <a:pt x="5038116" y="786863"/>
                  <a:pt x="5033348" y="805473"/>
                </a:cubicBezTo>
                <a:cubicBezTo>
                  <a:pt x="5059529" y="819384"/>
                  <a:pt x="5089376" y="802009"/>
                  <a:pt x="5116847" y="803426"/>
                </a:cubicBezTo>
                <a:cubicBezTo>
                  <a:pt x="5139548" y="804709"/>
                  <a:pt x="5176330" y="798120"/>
                  <a:pt x="5147902" y="833118"/>
                </a:cubicBezTo>
                <a:cubicBezTo>
                  <a:pt x="5139626" y="843373"/>
                  <a:pt x="5150382" y="848714"/>
                  <a:pt x="5161665" y="848297"/>
                </a:cubicBezTo>
                <a:cubicBezTo>
                  <a:pt x="5253064" y="844106"/>
                  <a:pt x="5215170" y="912756"/>
                  <a:pt x="5246520" y="942412"/>
                </a:cubicBezTo>
                <a:cubicBezTo>
                  <a:pt x="5255359" y="950358"/>
                  <a:pt x="5247812" y="967405"/>
                  <a:pt x="5235368" y="972946"/>
                </a:cubicBezTo>
                <a:cubicBezTo>
                  <a:pt x="5156387" y="1008610"/>
                  <a:pt x="5149354" y="1071149"/>
                  <a:pt x="5113739" y="1128845"/>
                </a:cubicBezTo>
                <a:cubicBezTo>
                  <a:pt x="5157305" y="1144685"/>
                  <a:pt x="5208388" y="1143005"/>
                  <a:pt x="5255034" y="1151117"/>
                </a:cubicBezTo>
                <a:cubicBezTo>
                  <a:pt x="5303482" y="1159484"/>
                  <a:pt x="5304156" y="1170079"/>
                  <a:pt x="5267513" y="1216275"/>
                </a:cubicBezTo>
                <a:cubicBezTo>
                  <a:pt x="5370269" y="1212844"/>
                  <a:pt x="5370269" y="1212844"/>
                  <a:pt x="5343113" y="1281854"/>
                </a:cubicBezTo>
                <a:cubicBezTo>
                  <a:pt x="5386272" y="1279593"/>
                  <a:pt x="5428618" y="1334726"/>
                  <a:pt x="5452014" y="1385543"/>
                </a:cubicBezTo>
                <a:lnTo>
                  <a:pt x="5459078" y="1404268"/>
                </a:lnTo>
                <a:lnTo>
                  <a:pt x="5458838" y="1406644"/>
                </a:lnTo>
                <a:cubicBezTo>
                  <a:pt x="5457942" y="1418063"/>
                  <a:pt x="5456960" y="1434367"/>
                  <a:pt x="5455752" y="1450751"/>
                </a:cubicBezTo>
                <a:lnTo>
                  <a:pt x="5454594" y="1464662"/>
                </a:lnTo>
                <a:lnTo>
                  <a:pt x="5447215" y="1463321"/>
                </a:lnTo>
                <a:cubicBezTo>
                  <a:pt x="5441256" y="1459714"/>
                  <a:pt x="5437002" y="1458345"/>
                  <a:pt x="5433934" y="1458428"/>
                </a:cubicBezTo>
                <a:cubicBezTo>
                  <a:pt x="5424728" y="1458676"/>
                  <a:pt x="5426188" y="1471978"/>
                  <a:pt x="5424276" y="1477014"/>
                </a:cubicBezTo>
                <a:cubicBezTo>
                  <a:pt x="5417851" y="1492977"/>
                  <a:pt x="5433852" y="1501241"/>
                  <a:pt x="5444628" y="1511562"/>
                </a:cubicBezTo>
                <a:cubicBezTo>
                  <a:pt x="5448663" y="1515344"/>
                  <a:pt x="5451544" y="1497678"/>
                  <a:pt x="5453752" y="1474786"/>
                </a:cubicBezTo>
                <a:lnTo>
                  <a:pt x="5454594" y="1464662"/>
                </a:lnTo>
                <a:lnTo>
                  <a:pt x="5463208" y="1466226"/>
                </a:lnTo>
                <a:lnTo>
                  <a:pt x="5463164" y="1484226"/>
                </a:lnTo>
                <a:cubicBezTo>
                  <a:pt x="5462722" y="1528173"/>
                  <a:pt x="5460824" y="1571999"/>
                  <a:pt x="5456160" y="1575885"/>
                </a:cubicBezTo>
                <a:cubicBezTo>
                  <a:pt x="5406708" y="1617226"/>
                  <a:pt x="5442751" y="1692579"/>
                  <a:pt x="5345636" y="1714543"/>
                </a:cubicBezTo>
                <a:cubicBezTo>
                  <a:pt x="5301930" y="1724583"/>
                  <a:pt x="5282493" y="1755882"/>
                  <a:pt x="5251319" y="1775792"/>
                </a:cubicBezTo>
                <a:cubicBezTo>
                  <a:pt x="5142610" y="1844714"/>
                  <a:pt x="5072132" y="1925140"/>
                  <a:pt x="5043512" y="2027305"/>
                </a:cubicBezTo>
                <a:cubicBezTo>
                  <a:pt x="5035488" y="2055562"/>
                  <a:pt x="5000258" y="2081893"/>
                  <a:pt x="4978144" y="2108535"/>
                </a:cubicBezTo>
                <a:cubicBezTo>
                  <a:pt x="4990785" y="2124798"/>
                  <a:pt x="5050411" y="2079615"/>
                  <a:pt x="5031476" y="2128173"/>
                </a:cubicBezTo>
                <a:cubicBezTo>
                  <a:pt x="5017138" y="2164787"/>
                  <a:pt x="4975973" y="2191363"/>
                  <a:pt x="4937389" y="2216441"/>
                </a:cubicBezTo>
                <a:cubicBezTo>
                  <a:pt x="4893079" y="2245058"/>
                  <a:pt x="4843760" y="2269776"/>
                  <a:pt x="4826122" y="2315331"/>
                </a:cubicBezTo>
                <a:cubicBezTo>
                  <a:pt x="4822276" y="2325050"/>
                  <a:pt x="3896510" y="3112888"/>
                  <a:pt x="2544647" y="3190975"/>
                </a:cubicBezTo>
                <a:cubicBezTo>
                  <a:pt x="2323734" y="3203734"/>
                  <a:pt x="1445947" y="3169121"/>
                  <a:pt x="1328257" y="3153006"/>
                </a:cubicBezTo>
                <a:cubicBezTo>
                  <a:pt x="1207258" y="3136344"/>
                  <a:pt x="1101756" y="3091943"/>
                  <a:pt x="977943" y="3082502"/>
                </a:cubicBezTo>
                <a:cubicBezTo>
                  <a:pt x="912454" y="3077622"/>
                  <a:pt x="848655" y="3061861"/>
                  <a:pt x="854473" y="2994250"/>
                </a:cubicBezTo>
                <a:cubicBezTo>
                  <a:pt x="856228" y="2975057"/>
                  <a:pt x="838125" y="2961827"/>
                  <a:pt x="811593" y="2970498"/>
                </a:cubicBezTo>
                <a:cubicBezTo>
                  <a:pt x="761454" y="2987010"/>
                  <a:pt x="736680" y="2962489"/>
                  <a:pt x="707024" y="2945439"/>
                </a:cubicBezTo>
                <a:cubicBezTo>
                  <a:pt x="654509" y="2915262"/>
                  <a:pt x="603913" y="2882480"/>
                  <a:pt x="523487" y="2886053"/>
                </a:cubicBezTo>
                <a:cubicBezTo>
                  <a:pt x="537017" y="2855468"/>
                  <a:pt x="563587" y="2856758"/>
                  <a:pt x="587884" y="2859746"/>
                </a:cubicBezTo>
                <a:cubicBezTo>
                  <a:pt x="652090" y="2867866"/>
                  <a:pt x="715235" y="2878012"/>
                  <a:pt x="779426" y="2885897"/>
                </a:cubicBezTo>
                <a:cubicBezTo>
                  <a:pt x="821123" y="2891048"/>
                  <a:pt x="863074" y="2900202"/>
                  <a:pt x="917288" y="2882248"/>
                </a:cubicBezTo>
                <a:cubicBezTo>
                  <a:pt x="866364" y="2830288"/>
                  <a:pt x="785092" y="2829930"/>
                  <a:pt x="718684" y="2819941"/>
                </a:cubicBezTo>
                <a:cubicBezTo>
                  <a:pt x="635747" y="2807447"/>
                  <a:pt x="584925" y="2771133"/>
                  <a:pt x="524650" y="2731220"/>
                </a:cubicBezTo>
                <a:cubicBezTo>
                  <a:pt x="584180" y="2712621"/>
                  <a:pt x="623299" y="2742760"/>
                  <a:pt x="670138" y="2735189"/>
                </a:cubicBezTo>
                <a:cubicBezTo>
                  <a:pt x="672406" y="2728745"/>
                  <a:pt x="675988" y="2719532"/>
                  <a:pt x="675382" y="2719369"/>
                </a:cubicBezTo>
                <a:cubicBezTo>
                  <a:pt x="596666" y="2703042"/>
                  <a:pt x="557844" y="2658869"/>
                  <a:pt x="542021" y="2601946"/>
                </a:cubicBezTo>
                <a:cubicBezTo>
                  <a:pt x="533902" y="2572560"/>
                  <a:pt x="505246" y="2566541"/>
                  <a:pt x="476895" y="2555976"/>
                </a:cubicBezTo>
                <a:cubicBezTo>
                  <a:pt x="377189" y="2518466"/>
                  <a:pt x="272496" y="2486779"/>
                  <a:pt x="188751" y="2428830"/>
                </a:cubicBezTo>
                <a:cubicBezTo>
                  <a:pt x="280875" y="2426687"/>
                  <a:pt x="357216" y="2461808"/>
                  <a:pt x="456762" y="2468731"/>
                </a:cubicBezTo>
                <a:cubicBezTo>
                  <a:pt x="373794" y="2404281"/>
                  <a:pt x="269816" y="2379152"/>
                  <a:pt x="174514" y="2345378"/>
                </a:cubicBezTo>
                <a:cubicBezTo>
                  <a:pt x="130977" y="2330009"/>
                  <a:pt x="90329" y="2308598"/>
                  <a:pt x="38827" y="2303685"/>
                </a:cubicBezTo>
                <a:cubicBezTo>
                  <a:pt x="20556" y="2301864"/>
                  <a:pt x="-10092" y="2297272"/>
                  <a:pt x="3281" y="2273587"/>
                </a:cubicBezTo>
                <a:cubicBezTo>
                  <a:pt x="14533" y="2253956"/>
                  <a:pt x="39095" y="2256437"/>
                  <a:pt x="61590" y="2259170"/>
                </a:cubicBezTo>
                <a:cubicBezTo>
                  <a:pt x="115591" y="2265916"/>
                  <a:pt x="170539" y="2259497"/>
                  <a:pt x="242291" y="2250569"/>
                </a:cubicBezTo>
                <a:cubicBezTo>
                  <a:pt x="178223" y="2197829"/>
                  <a:pt x="68904" y="2229102"/>
                  <a:pt x="13205" y="2172263"/>
                </a:cubicBezTo>
                <a:cubicBezTo>
                  <a:pt x="77196" y="2153598"/>
                  <a:pt x="128251" y="2170191"/>
                  <a:pt x="180810" y="2168333"/>
                </a:cubicBezTo>
                <a:cubicBezTo>
                  <a:pt x="228319" y="2166612"/>
                  <a:pt x="239444" y="2154350"/>
                  <a:pt x="226020" y="2121100"/>
                </a:cubicBezTo>
                <a:cubicBezTo>
                  <a:pt x="205165" y="2069293"/>
                  <a:pt x="229388" y="2038364"/>
                  <a:pt x="299145" y="2044862"/>
                </a:cubicBezTo>
                <a:cubicBezTo>
                  <a:pt x="363822" y="2051027"/>
                  <a:pt x="369032" y="2029991"/>
                  <a:pt x="350236" y="2001187"/>
                </a:cubicBezTo>
                <a:cubicBezTo>
                  <a:pt x="322862" y="1959187"/>
                  <a:pt x="348423" y="1921214"/>
                  <a:pt x="365223" y="1881218"/>
                </a:cubicBezTo>
                <a:cubicBezTo>
                  <a:pt x="390527" y="1820499"/>
                  <a:pt x="376326" y="1793748"/>
                  <a:pt x="310707" y="1758752"/>
                </a:cubicBezTo>
                <a:cubicBezTo>
                  <a:pt x="273754" y="1739265"/>
                  <a:pt x="234367" y="1723631"/>
                  <a:pt x="181659" y="1709137"/>
                </a:cubicBezTo>
                <a:cubicBezTo>
                  <a:pt x="299387" y="1683727"/>
                  <a:pt x="172918" y="1660608"/>
                  <a:pt x="213063" y="1632021"/>
                </a:cubicBezTo>
                <a:cubicBezTo>
                  <a:pt x="296030" y="1612244"/>
                  <a:pt x="369047" y="1679323"/>
                  <a:pt x="481390" y="1644125"/>
                </a:cubicBezTo>
                <a:cubicBezTo>
                  <a:pt x="336659" y="1595935"/>
                  <a:pt x="176348" y="1532074"/>
                  <a:pt x="68930" y="1457537"/>
                </a:cubicBezTo>
                <a:cubicBezTo>
                  <a:pt x="91299" y="1434897"/>
                  <a:pt x="115799" y="1450436"/>
                  <a:pt x="135138" y="1440976"/>
                </a:cubicBezTo>
                <a:cubicBezTo>
                  <a:pt x="133952" y="1436374"/>
                  <a:pt x="135290" y="1429332"/>
                  <a:pt x="131611" y="1427642"/>
                </a:cubicBezTo>
                <a:cubicBezTo>
                  <a:pt x="52402" y="1389548"/>
                  <a:pt x="51441" y="1388478"/>
                  <a:pt x="130443" y="1343795"/>
                </a:cubicBezTo>
                <a:cubicBezTo>
                  <a:pt x="158017" y="1328118"/>
                  <a:pt x="154966" y="1317573"/>
                  <a:pt x="138930" y="1304094"/>
                </a:cubicBezTo>
                <a:cubicBezTo>
                  <a:pt x="127608" y="1294551"/>
                  <a:pt x="113720" y="1286742"/>
                  <a:pt x="118409" y="1262212"/>
                </a:cubicBezTo>
                <a:cubicBezTo>
                  <a:pt x="164937" y="1287183"/>
                  <a:pt x="383505" y="1312432"/>
                  <a:pt x="421410" y="1304757"/>
                </a:cubicBezTo>
                <a:cubicBezTo>
                  <a:pt x="464009" y="1296037"/>
                  <a:pt x="610877" y="1288926"/>
                  <a:pt x="655702" y="1291801"/>
                </a:cubicBezTo>
                <a:cubicBezTo>
                  <a:pt x="653235" y="1290438"/>
                  <a:pt x="650767" y="1289077"/>
                  <a:pt x="648299" y="1287715"/>
                </a:cubicBezTo>
                <a:cubicBezTo>
                  <a:pt x="603999" y="1260339"/>
                  <a:pt x="559107" y="1233035"/>
                  <a:pt x="531027" y="1193967"/>
                </a:cubicBezTo>
                <a:cubicBezTo>
                  <a:pt x="529741" y="1192462"/>
                  <a:pt x="529061" y="1191120"/>
                  <a:pt x="526433" y="1191913"/>
                </a:cubicBezTo>
                <a:cubicBezTo>
                  <a:pt x="503415" y="1199684"/>
                  <a:pt x="505590" y="1187083"/>
                  <a:pt x="504666" y="1177230"/>
                </a:cubicBezTo>
                <a:cubicBezTo>
                  <a:pt x="503726" y="1167141"/>
                  <a:pt x="499378" y="1159602"/>
                  <a:pt x="482307" y="1162618"/>
                </a:cubicBezTo>
                <a:cubicBezTo>
                  <a:pt x="481421" y="1162726"/>
                  <a:pt x="480226" y="1162633"/>
                  <a:pt x="479029" y="1162540"/>
                </a:cubicBezTo>
                <a:cubicBezTo>
                  <a:pt x="470949" y="1161859"/>
                  <a:pt x="444139" y="1138059"/>
                  <a:pt x="447663" y="1132649"/>
                </a:cubicBezTo>
                <a:cubicBezTo>
                  <a:pt x="455539" y="1120781"/>
                  <a:pt x="446335" y="1116439"/>
                  <a:pt x="438547" y="1110977"/>
                </a:cubicBezTo>
                <a:cubicBezTo>
                  <a:pt x="427656" y="1103517"/>
                  <a:pt x="416795" y="1096529"/>
                  <a:pt x="405343" y="1089612"/>
                </a:cubicBezTo>
                <a:cubicBezTo>
                  <a:pt x="394202" y="1082895"/>
                  <a:pt x="382794" y="1076684"/>
                  <a:pt x="371373" y="1070238"/>
                </a:cubicBezTo>
                <a:cubicBezTo>
                  <a:pt x="344889" y="1065616"/>
                  <a:pt x="318169" y="1061972"/>
                  <a:pt x="290358" y="1059884"/>
                </a:cubicBezTo>
                <a:cubicBezTo>
                  <a:pt x="269709" y="1058114"/>
                  <a:pt x="246624" y="1055453"/>
                  <a:pt x="235140" y="1029322"/>
                </a:cubicBezTo>
                <a:cubicBezTo>
                  <a:pt x="256895" y="1029771"/>
                  <a:pt x="278695" y="1030927"/>
                  <a:pt x="300494" y="1032083"/>
                </a:cubicBezTo>
                <a:cubicBezTo>
                  <a:pt x="279542" y="1020860"/>
                  <a:pt x="259181" y="1009565"/>
                  <a:pt x="239661" y="997457"/>
                </a:cubicBezTo>
                <a:cubicBezTo>
                  <a:pt x="223540" y="987309"/>
                  <a:pt x="210281" y="975391"/>
                  <a:pt x="204788" y="959211"/>
                </a:cubicBezTo>
                <a:cubicBezTo>
                  <a:pt x="203337" y="955117"/>
                  <a:pt x="202166" y="950750"/>
                  <a:pt x="207583" y="947009"/>
                </a:cubicBezTo>
                <a:cubicBezTo>
                  <a:pt x="213561" y="942727"/>
                  <a:pt x="218466" y="944980"/>
                  <a:pt x="223061" y="947033"/>
                </a:cubicBezTo>
                <a:cubicBezTo>
                  <a:pt x="242046" y="955410"/>
                  <a:pt x="261311" y="963516"/>
                  <a:pt x="280015" y="972164"/>
                </a:cubicBezTo>
                <a:cubicBezTo>
                  <a:pt x="304852" y="983629"/>
                  <a:pt x="329408" y="995365"/>
                  <a:pt x="353948" y="1006865"/>
                </a:cubicBezTo>
                <a:cubicBezTo>
                  <a:pt x="319294" y="981405"/>
                  <a:pt x="281290" y="959435"/>
                  <a:pt x="240466" y="939943"/>
                </a:cubicBezTo>
                <a:cubicBezTo>
                  <a:pt x="210990" y="925718"/>
                  <a:pt x="181514" y="911494"/>
                  <a:pt x="158812" y="891467"/>
                </a:cubicBezTo>
                <a:cubicBezTo>
                  <a:pt x="147166" y="881489"/>
                  <a:pt x="141336" y="869384"/>
                  <a:pt x="139551" y="855364"/>
                </a:cubicBezTo>
                <a:cubicBezTo>
                  <a:pt x="139312" y="851597"/>
                  <a:pt x="139634" y="847287"/>
                  <a:pt x="145731" y="844888"/>
                </a:cubicBezTo>
                <a:cubicBezTo>
                  <a:pt x="151843" y="842724"/>
                  <a:pt x="155581" y="845356"/>
                  <a:pt x="158154" y="848366"/>
                </a:cubicBezTo>
                <a:cubicBezTo>
                  <a:pt x="161052" y="851811"/>
                  <a:pt x="164496" y="854479"/>
                  <a:pt x="169370" y="856260"/>
                </a:cubicBezTo>
                <a:cubicBezTo>
                  <a:pt x="212096" y="872913"/>
                  <a:pt x="249775" y="894448"/>
                  <a:pt x="288295" y="915169"/>
                </a:cubicBezTo>
                <a:cubicBezTo>
                  <a:pt x="343452" y="944788"/>
                  <a:pt x="397769" y="975222"/>
                  <a:pt x="462694" y="994643"/>
                </a:cubicBezTo>
                <a:cubicBezTo>
                  <a:pt x="487260" y="1001870"/>
                  <a:pt x="512622" y="1007575"/>
                  <a:pt x="531910" y="1006664"/>
                </a:cubicBezTo>
                <a:cubicBezTo>
                  <a:pt x="460990" y="972547"/>
                  <a:pt x="394087" y="936046"/>
                  <a:pt x="333940" y="893507"/>
                </a:cubicBezTo>
                <a:cubicBezTo>
                  <a:pt x="273173" y="850568"/>
                  <a:pt x="219876" y="803403"/>
                  <a:pt x="181443" y="746608"/>
                </a:cubicBezTo>
                <a:cubicBezTo>
                  <a:pt x="177494" y="740681"/>
                  <a:pt x="175038" y="734810"/>
                  <a:pt x="162678" y="737018"/>
                </a:cubicBezTo>
                <a:cubicBezTo>
                  <a:pt x="157082" y="737933"/>
                  <a:pt x="155070" y="734381"/>
                  <a:pt x="156307" y="730435"/>
                </a:cubicBezTo>
                <a:cubicBezTo>
                  <a:pt x="164051" y="702450"/>
                  <a:pt x="145532" y="687373"/>
                  <a:pt x="117227" y="677515"/>
                </a:cubicBezTo>
                <a:cubicBezTo>
                  <a:pt x="108392" y="674314"/>
                  <a:pt x="107546" y="670384"/>
                  <a:pt x="113655" y="663474"/>
                </a:cubicBezTo>
                <a:cubicBezTo>
                  <a:pt x="121976" y="653926"/>
                  <a:pt x="120506" y="644851"/>
                  <a:pt x="115226" y="636712"/>
                </a:cubicBezTo>
                <a:cubicBezTo>
                  <a:pt x="112224" y="631619"/>
                  <a:pt x="108350" y="626868"/>
                  <a:pt x="105067" y="622046"/>
                </a:cubicBezTo>
                <a:cubicBezTo>
                  <a:pt x="102790" y="619000"/>
                  <a:pt x="99022" y="615897"/>
                  <a:pt x="104113" y="611722"/>
                </a:cubicBezTo>
                <a:cubicBezTo>
                  <a:pt x="108939" y="608053"/>
                  <a:pt x="114081" y="609328"/>
                  <a:pt x="118895" y="610169"/>
                </a:cubicBezTo>
                <a:cubicBezTo>
                  <a:pt x="142040" y="613772"/>
                  <a:pt x="156094" y="624170"/>
                  <a:pt x="163095" y="640642"/>
                </a:cubicBezTo>
                <a:cubicBezTo>
                  <a:pt x="168334" y="652819"/>
                  <a:pt x="173104" y="652953"/>
                  <a:pt x="185766" y="641454"/>
                </a:cubicBezTo>
                <a:cubicBezTo>
                  <a:pt x="195327" y="632704"/>
                  <a:pt x="204232" y="632337"/>
                  <a:pt x="212892" y="637457"/>
                </a:cubicBezTo>
                <a:cubicBezTo>
                  <a:pt x="217516" y="639981"/>
                  <a:pt x="220444" y="643897"/>
                  <a:pt x="223932" y="647271"/>
                </a:cubicBezTo>
                <a:cubicBezTo>
                  <a:pt x="241420" y="664845"/>
                  <a:pt x="259762" y="681841"/>
                  <a:pt x="287167" y="691571"/>
                </a:cubicBezTo>
                <a:cubicBezTo>
                  <a:pt x="299355" y="696027"/>
                  <a:pt x="312354" y="699197"/>
                  <a:pt x="330380" y="692506"/>
                </a:cubicBezTo>
                <a:cubicBezTo>
                  <a:pt x="318517" y="688486"/>
                  <a:pt x="306954" y="689175"/>
                  <a:pt x="296172" y="688108"/>
                </a:cubicBezTo>
                <a:cubicBezTo>
                  <a:pt x="285390" y="687041"/>
                  <a:pt x="279539" y="683953"/>
                  <a:pt x="286974" y="674512"/>
                </a:cubicBezTo>
                <a:cubicBezTo>
                  <a:pt x="291105" y="669267"/>
                  <a:pt x="290555" y="665301"/>
                  <a:pt x="286166" y="661798"/>
                </a:cubicBezTo>
                <a:cubicBezTo>
                  <a:pt x="272052" y="650459"/>
                  <a:pt x="264416" y="633352"/>
                  <a:pt x="236268" y="635338"/>
                </a:cubicBezTo>
                <a:cubicBezTo>
                  <a:pt x="234792" y="635517"/>
                  <a:pt x="233255" y="634754"/>
                  <a:pt x="231734" y="634225"/>
                </a:cubicBezTo>
                <a:cubicBezTo>
                  <a:pt x="225957" y="632316"/>
                  <a:pt x="219575" y="630241"/>
                  <a:pt x="221253" y="623870"/>
                </a:cubicBezTo>
                <a:cubicBezTo>
                  <a:pt x="223227" y="617462"/>
                  <a:pt x="230816" y="615119"/>
                  <a:pt x="237564" y="613590"/>
                </a:cubicBezTo>
                <a:cubicBezTo>
                  <a:pt x="254884" y="609831"/>
                  <a:pt x="268844" y="614072"/>
                  <a:pt x="282259" y="619091"/>
                </a:cubicBezTo>
                <a:cubicBezTo>
                  <a:pt x="314893" y="631509"/>
                  <a:pt x="342201" y="649080"/>
                  <a:pt x="370630" y="665566"/>
                </a:cubicBezTo>
                <a:cubicBezTo>
                  <a:pt x="413275" y="690295"/>
                  <a:pt x="451153" y="719635"/>
                  <a:pt x="498017" y="740532"/>
                </a:cubicBezTo>
                <a:cubicBezTo>
                  <a:pt x="637369" y="802423"/>
                  <a:pt x="774774" y="866448"/>
                  <a:pt x="918036" y="924307"/>
                </a:cubicBezTo>
                <a:cubicBezTo>
                  <a:pt x="970882" y="945666"/>
                  <a:pt x="1024819" y="965469"/>
                  <a:pt x="1079304" y="984494"/>
                </a:cubicBezTo>
                <a:cubicBezTo>
                  <a:pt x="1079509" y="983045"/>
                  <a:pt x="1079744" y="982067"/>
                  <a:pt x="1079935" y="980383"/>
                </a:cubicBezTo>
                <a:cubicBezTo>
                  <a:pt x="1079860" y="979206"/>
                  <a:pt x="1079770" y="977793"/>
                  <a:pt x="1079695" y="976616"/>
                </a:cubicBezTo>
                <a:cubicBezTo>
                  <a:pt x="1041139" y="964679"/>
                  <a:pt x="1003098" y="951491"/>
                  <a:pt x="966178" y="937219"/>
                </a:cubicBezTo>
                <a:cubicBezTo>
                  <a:pt x="875541" y="901932"/>
                  <a:pt x="791930" y="860100"/>
                  <a:pt x="720106" y="807112"/>
                </a:cubicBezTo>
                <a:cubicBezTo>
                  <a:pt x="714181" y="802848"/>
                  <a:pt x="707904" y="802421"/>
                  <a:pt x="698823" y="804708"/>
                </a:cubicBezTo>
                <a:cubicBezTo>
                  <a:pt x="669544" y="812288"/>
                  <a:pt x="659939" y="806334"/>
                  <a:pt x="664513" y="784663"/>
                </a:cubicBezTo>
                <a:cubicBezTo>
                  <a:pt x="665660" y="779304"/>
                  <a:pt x="665686" y="775031"/>
                  <a:pt x="660380" y="771165"/>
                </a:cubicBezTo>
                <a:cubicBezTo>
                  <a:pt x="636661" y="753871"/>
                  <a:pt x="611807" y="737427"/>
                  <a:pt x="584959" y="722409"/>
                </a:cubicBezTo>
                <a:cubicBezTo>
                  <a:pt x="535282" y="694735"/>
                  <a:pt x="482226" y="670082"/>
                  <a:pt x="435649" y="639659"/>
                </a:cubicBezTo>
                <a:cubicBezTo>
                  <a:pt x="421965" y="630403"/>
                  <a:pt x="411440" y="619340"/>
                  <a:pt x="404944" y="606128"/>
                </a:cubicBezTo>
                <a:cubicBezTo>
                  <a:pt x="402872" y="601635"/>
                  <a:pt x="401613" y="595856"/>
                  <a:pt x="408476" y="591466"/>
                </a:cubicBezTo>
                <a:cubicBezTo>
                  <a:pt x="415044" y="587111"/>
                  <a:pt x="420320" y="590506"/>
                  <a:pt x="425225" y="592759"/>
                </a:cubicBezTo>
                <a:cubicBezTo>
                  <a:pt x="445746" y="601899"/>
                  <a:pt x="466578" y="611238"/>
                  <a:pt x="487115" y="620614"/>
                </a:cubicBezTo>
                <a:cubicBezTo>
                  <a:pt x="507947" y="629954"/>
                  <a:pt x="528514" y="639800"/>
                  <a:pt x="550277" y="649738"/>
                </a:cubicBezTo>
                <a:cubicBezTo>
                  <a:pt x="551408" y="644145"/>
                  <a:pt x="546904" y="643504"/>
                  <a:pt x="544421" y="641907"/>
                </a:cubicBezTo>
                <a:cubicBezTo>
                  <a:pt x="509355" y="619344"/>
                  <a:pt x="471190" y="599529"/>
                  <a:pt x="431905" y="580799"/>
                </a:cubicBezTo>
                <a:cubicBezTo>
                  <a:pt x="401512" y="566211"/>
                  <a:pt x="371947" y="550574"/>
                  <a:pt x="351177" y="528177"/>
                </a:cubicBezTo>
                <a:cubicBezTo>
                  <a:pt x="343180" y="519419"/>
                  <a:pt x="338696" y="509759"/>
                  <a:pt x="339749" y="498244"/>
                </a:cubicBezTo>
                <a:cubicBezTo>
                  <a:pt x="340115" y="494641"/>
                  <a:pt x="340481" y="491037"/>
                  <a:pt x="346313" y="489145"/>
                </a:cubicBezTo>
                <a:cubicBezTo>
                  <a:pt x="350979" y="487631"/>
                  <a:pt x="354067" y="489392"/>
                  <a:pt x="356579" y="491460"/>
                </a:cubicBezTo>
                <a:cubicBezTo>
                  <a:pt x="360984" y="495197"/>
                  <a:pt x="365388" y="498934"/>
                  <a:pt x="371505" y="501516"/>
                </a:cubicBezTo>
                <a:cubicBezTo>
                  <a:pt x="408203" y="517000"/>
                  <a:pt x="442659" y="534654"/>
                  <a:pt x="476275" y="553122"/>
                </a:cubicBezTo>
                <a:cubicBezTo>
                  <a:pt x="531461" y="583213"/>
                  <a:pt x="586103" y="614082"/>
                  <a:pt x="649952" y="635294"/>
                </a:cubicBezTo>
                <a:cubicBezTo>
                  <a:pt x="673972" y="643298"/>
                  <a:pt x="698805" y="650018"/>
                  <a:pt x="727161" y="651328"/>
                </a:cubicBezTo>
                <a:cubicBezTo>
                  <a:pt x="726126" y="649081"/>
                  <a:pt x="724263" y="647883"/>
                  <a:pt x="722417" y="646921"/>
                </a:cubicBezTo>
                <a:cubicBezTo>
                  <a:pt x="660627" y="615969"/>
                  <a:pt x="600830" y="583590"/>
                  <a:pt x="546079" y="546328"/>
                </a:cubicBezTo>
                <a:cubicBezTo>
                  <a:pt x="478576" y="500409"/>
                  <a:pt x="420223" y="448637"/>
                  <a:pt x="378182" y="386585"/>
                </a:cubicBezTo>
                <a:cubicBezTo>
                  <a:pt x="376229" y="383975"/>
                  <a:pt x="374884" y="381528"/>
                  <a:pt x="370158" y="382100"/>
                </a:cubicBezTo>
                <a:cubicBezTo>
                  <a:pt x="358064" y="383802"/>
                  <a:pt x="356583" y="379236"/>
                  <a:pt x="357861" y="371252"/>
                </a:cubicBezTo>
                <a:cubicBezTo>
                  <a:pt x="361373" y="351608"/>
                  <a:pt x="352380" y="336565"/>
                  <a:pt x="331313" y="328203"/>
                </a:cubicBezTo>
                <a:cubicBezTo>
                  <a:pt x="316037" y="321986"/>
                  <a:pt x="303183" y="316425"/>
                  <a:pt x="319354" y="299282"/>
                </a:cubicBezTo>
                <a:cubicBezTo>
                  <a:pt x="323265" y="295249"/>
                  <a:pt x="321459" y="290249"/>
                  <a:pt x="319682" y="285719"/>
                </a:cubicBezTo>
                <a:cubicBezTo>
                  <a:pt x="317166" y="278905"/>
                  <a:pt x="312080" y="273828"/>
                  <a:pt x="306391" y="268585"/>
                </a:cubicBezTo>
                <a:cubicBezTo>
                  <a:pt x="303227" y="265647"/>
                  <a:pt x="299399" y="261602"/>
                  <a:pt x="303294" y="257334"/>
                </a:cubicBezTo>
                <a:cubicBezTo>
                  <a:pt x="307735" y="252289"/>
                  <a:pt x="314131" y="254598"/>
                  <a:pt x="319242" y="255403"/>
                </a:cubicBezTo>
                <a:cubicBezTo>
                  <a:pt x="342683" y="258970"/>
                  <a:pt x="357062" y="269803"/>
                  <a:pt x="364093" y="286745"/>
                </a:cubicBezTo>
                <a:cubicBezTo>
                  <a:pt x="368651" y="297582"/>
                  <a:pt x="374307" y="297608"/>
                  <a:pt x="385301" y="287973"/>
                </a:cubicBezTo>
                <a:cubicBezTo>
                  <a:pt x="397712" y="277216"/>
                  <a:pt x="408079" y="276436"/>
                  <a:pt x="417598" y="285722"/>
                </a:cubicBezTo>
                <a:cubicBezTo>
                  <a:pt x="425226" y="293339"/>
                  <a:pt x="431406" y="301607"/>
                  <a:pt x="440155" y="308139"/>
                </a:cubicBezTo>
                <a:cubicBezTo>
                  <a:pt x="463623" y="326175"/>
                  <a:pt x="485720" y="346039"/>
                  <a:pt x="534406" y="339430"/>
                </a:cubicBezTo>
                <a:cubicBezTo>
                  <a:pt x="520872" y="332528"/>
                  <a:pt x="507316" y="334645"/>
                  <a:pt x="495633" y="333450"/>
                </a:cubicBezTo>
                <a:cubicBezTo>
                  <a:pt x="487244" y="332567"/>
                  <a:pt x="478750" y="330037"/>
                  <a:pt x="486289" y="322243"/>
                </a:cubicBezTo>
                <a:cubicBezTo>
                  <a:pt x="494951" y="313365"/>
                  <a:pt x="489365" y="309771"/>
                  <a:pt x="484000" y="304964"/>
                </a:cubicBezTo>
                <a:cubicBezTo>
                  <a:pt x="471673" y="293645"/>
                  <a:pt x="461604" y="280392"/>
                  <a:pt x="436911" y="280536"/>
                </a:cubicBezTo>
                <a:cubicBezTo>
                  <a:pt x="433041" y="280530"/>
                  <a:pt x="429923" y="278297"/>
                  <a:pt x="426865" y="277007"/>
                </a:cubicBezTo>
                <a:cubicBezTo>
                  <a:pt x="422581" y="275154"/>
                  <a:pt x="418872" y="272993"/>
                  <a:pt x="420654" y="268269"/>
                </a:cubicBezTo>
                <a:cubicBezTo>
                  <a:pt x="422468" y="264016"/>
                  <a:pt x="426748" y="261125"/>
                  <a:pt x="432329" y="259975"/>
                </a:cubicBezTo>
                <a:cubicBezTo>
                  <a:pt x="437320" y="258895"/>
                  <a:pt x="442621" y="258016"/>
                  <a:pt x="447672" y="257879"/>
                </a:cubicBezTo>
                <a:cubicBezTo>
                  <a:pt x="470223" y="256809"/>
                  <a:pt x="486254" y="265543"/>
                  <a:pt x="502242" y="273572"/>
                </a:cubicBezTo>
                <a:cubicBezTo>
                  <a:pt x="558179" y="301436"/>
                  <a:pt x="607891" y="334326"/>
                  <a:pt x="659874" y="365516"/>
                </a:cubicBezTo>
                <a:cubicBezTo>
                  <a:pt x="711842" y="396471"/>
                  <a:pt x="772192" y="418818"/>
                  <a:pt x="829177" y="444421"/>
                </a:cubicBezTo>
                <a:cubicBezTo>
                  <a:pt x="960626" y="503711"/>
                  <a:pt x="1092650" y="562693"/>
                  <a:pt x="1231903" y="613682"/>
                </a:cubicBezTo>
                <a:cubicBezTo>
                  <a:pt x="1368099" y="663381"/>
                  <a:pt x="1823141" y="686561"/>
                  <a:pt x="1911736" y="685084"/>
                </a:cubicBezTo>
                <a:cubicBezTo>
                  <a:pt x="2024994" y="682992"/>
                  <a:pt x="2291986" y="655399"/>
                  <a:pt x="2564313" y="632143"/>
                </a:cubicBezTo>
                <a:cubicBezTo>
                  <a:pt x="2595089" y="629364"/>
                  <a:pt x="2625288" y="626893"/>
                  <a:pt x="2657304" y="624913"/>
                </a:cubicBezTo>
                <a:cubicBezTo>
                  <a:pt x="3564401" y="568191"/>
                  <a:pt x="4203594" y="276765"/>
                  <a:pt x="4235818" y="259339"/>
                </a:cubicBezTo>
                <a:cubicBezTo>
                  <a:pt x="4287616" y="231474"/>
                  <a:pt x="4460006" y="176429"/>
                  <a:pt x="4460331" y="176864"/>
                </a:cubicBezTo>
                <a:cubicBezTo>
                  <a:pt x="4464175" y="181144"/>
                  <a:pt x="4483735" y="184529"/>
                  <a:pt x="4499578" y="186791"/>
                </a:cubicBezTo>
                <a:lnTo>
                  <a:pt x="4514640" y="188841"/>
                </a:lnTo>
                <a:lnTo>
                  <a:pt x="4516523" y="189988"/>
                </a:lnTo>
                <a:cubicBezTo>
                  <a:pt x="4522035" y="190091"/>
                  <a:pt x="4521760" y="189857"/>
                  <a:pt x="4518126" y="189316"/>
                </a:cubicBezTo>
                <a:lnTo>
                  <a:pt x="4514640" y="188841"/>
                </a:lnTo>
                <a:lnTo>
                  <a:pt x="4511569" y="186970"/>
                </a:lnTo>
                <a:cubicBezTo>
                  <a:pt x="4510788" y="185226"/>
                  <a:pt x="4510719" y="182981"/>
                  <a:pt x="4510888" y="180943"/>
                </a:cubicBezTo>
                <a:cubicBezTo>
                  <a:pt x="4511690" y="170169"/>
                  <a:pt x="4517648" y="160906"/>
                  <a:pt x="4531865" y="155151"/>
                </a:cubicBezTo>
                <a:cubicBezTo>
                  <a:pt x="4545507" y="149703"/>
                  <a:pt x="4559473" y="144689"/>
                  <a:pt x="4573441" y="139676"/>
                </a:cubicBezTo>
                <a:cubicBezTo>
                  <a:pt x="4585075" y="135420"/>
                  <a:pt x="4593048" y="134454"/>
                  <a:pt x="4594964" y="145847"/>
                </a:cubicBezTo>
                <a:cubicBezTo>
                  <a:pt x="4596879" y="157242"/>
                  <a:pt x="4613452" y="160454"/>
                  <a:pt x="4623059" y="152410"/>
                </a:cubicBezTo>
                <a:cubicBezTo>
                  <a:pt x="4660632" y="120811"/>
                  <a:pt x="4705757" y="95654"/>
                  <a:pt x="4748356" y="68192"/>
                </a:cubicBezTo>
                <a:cubicBezTo>
                  <a:pt x="4778098" y="49168"/>
                  <a:pt x="4809406" y="31378"/>
                  <a:pt x="4833812" y="8017"/>
                </a:cubicBezTo>
                <a:cubicBezTo>
                  <a:pt x="4838299" y="3678"/>
                  <a:pt x="4842399" y="-2039"/>
                  <a:pt x="4850908" y="727"/>
                </a:cubicBezTo>
                <a:close/>
              </a:path>
            </a:pathLst>
          </a:custGeom>
          <a:solidFill>
            <a:srgbClr val="D587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F1BC1F02-AFAF-4129-A01E-84D240753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510" y="2785830"/>
            <a:ext cx="3010737" cy="1765613"/>
          </a:xfrm>
        </p:spPr>
        <p:txBody>
          <a:bodyPr>
            <a:normAutofit/>
          </a:bodyPr>
          <a:lstStyle/>
          <a:p>
            <a:pPr algn="ctr"/>
            <a:r>
              <a:rPr lang="fr-FR" sz="3200">
                <a:solidFill>
                  <a:srgbClr val="FFFFFF"/>
                </a:solidFill>
              </a:rPr>
              <a:t>Tax evasion from companies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4F5034-00DF-4B3E-B2D1-7E77872467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31758" y="418519"/>
            <a:ext cx="6068786" cy="4928300"/>
          </a:xfrm>
        </p:spPr>
        <p:txBody>
          <a:bodyPr anchor="ctr">
            <a:normAutofit/>
          </a:bodyPr>
          <a:lstStyle/>
          <a:p>
            <a:r>
              <a:rPr lang="fr-FR" sz="2000" b="1" dirty="0"/>
              <a:t>There are </a:t>
            </a:r>
            <a:r>
              <a:rPr lang="fr-FR" sz="2000" b="1" dirty="0" err="1"/>
              <a:t>different</a:t>
            </a:r>
            <a:r>
              <a:rPr lang="fr-FR" sz="2000" b="1" dirty="0"/>
              <a:t> </a:t>
            </a:r>
            <a:r>
              <a:rPr lang="fr-FR" sz="2000" b="1" dirty="0" err="1"/>
              <a:t>processes</a:t>
            </a:r>
            <a:r>
              <a:rPr lang="fr-FR" sz="2000" b="1" dirty="0"/>
              <a:t> </a:t>
            </a:r>
            <a:r>
              <a:rPr lang="fr-FR" sz="2000" b="1" dirty="0" err="1"/>
              <a:t>resulting</a:t>
            </a:r>
            <a:r>
              <a:rPr lang="fr-FR" sz="2000" b="1" dirty="0"/>
              <a:t> of abusive fiscal practices: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F4BEF8F7-4596-443B-B1D1-3CBEB97D23C4}"/>
              </a:ext>
            </a:extLst>
          </p:cNvPr>
          <p:cNvSpPr txBox="1"/>
          <p:nvPr/>
        </p:nvSpPr>
        <p:spPr>
          <a:xfrm>
            <a:off x="5844986" y="3976813"/>
            <a:ext cx="1002858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i="1" dirty="0" err="1"/>
              <a:t>Unfair</a:t>
            </a:r>
            <a:r>
              <a:rPr lang="fr-FR" i="1" dirty="0"/>
              <a:t> mergers and group arrangements</a:t>
            </a:r>
          </a:p>
          <a:p>
            <a:pPr marL="285750" indent="-285750">
              <a:buFontTx/>
              <a:buChar char="-"/>
            </a:pPr>
            <a:endParaRPr lang="fr-FR" i="1" dirty="0"/>
          </a:p>
          <a:p>
            <a:pPr marL="285750" indent="-285750">
              <a:buFontTx/>
              <a:buChar char="-"/>
            </a:pPr>
            <a:r>
              <a:rPr lang="fr-FR" i="1" dirty="0"/>
              <a:t>Double Irish</a:t>
            </a:r>
          </a:p>
          <a:p>
            <a:pPr marL="285750" indent="-285750">
              <a:buFontTx/>
              <a:buChar char="-"/>
            </a:pPr>
            <a:endParaRPr lang="fr-FR" i="1" dirty="0"/>
          </a:p>
          <a:p>
            <a:pPr marL="285750" indent="-285750">
              <a:buFontTx/>
              <a:buChar char="-"/>
            </a:pPr>
            <a:r>
              <a:rPr lang="fr-FR" i="1" dirty="0"/>
              <a:t>Transfer Pricing </a:t>
            </a:r>
            <a:r>
              <a:rPr lang="fr-FR" i="1" dirty="0" err="1"/>
              <a:t>adjustment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41854183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30F463-3D84-47EC-8F62-7EFC4618F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Unfair</a:t>
            </a:r>
            <a:r>
              <a:rPr lang="fr-FR" dirty="0"/>
              <a:t> mergers and group arrangements</a:t>
            </a:r>
          </a:p>
        </p:txBody>
      </p:sp>
      <p:pic>
        <p:nvPicPr>
          <p:cNvPr id="5" name="Graphique 4" descr="Bâtiment contour">
            <a:extLst>
              <a:ext uri="{FF2B5EF4-FFF2-40B4-BE49-F238E27FC236}">
                <a16:creationId xmlns:a16="http://schemas.microsoft.com/office/drawing/2014/main" id="{E8F1FA94-FDB7-40EC-B236-AE0C375C3B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82626" y="4569293"/>
            <a:ext cx="1065627" cy="1065627"/>
          </a:xfrm>
          <a:prstGeom prst="rect">
            <a:avLst/>
          </a:prstGeom>
        </p:spPr>
      </p:pic>
      <p:pic>
        <p:nvPicPr>
          <p:cNvPr id="7" name="Graphique 6" descr="Bâtiment avec un remplissage uni">
            <a:extLst>
              <a:ext uri="{FF2B5EF4-FFF2-40B4-BE49-F238E27FC236}">
                <a16:creationId xmlns:a16="http://schemas.microsoft.com/office/drawing/2014/main" id="{A75F135A-F0BE-4BA3-BFCB-DACBD84F3B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671081" y="4642464"/>
            <a:ext cx="914400" cy="914400"/>
          </a:xfrm>
          <a:prstGeom prst="rect">
            <a:avLst/>
          </a:prstGeom>
        </p:spPr>
      </p:pic>
      <p:pic>
        <p:nvPicPr>
          <p:cNvPr id="9" name="Graphique 8" descr="École avec un remplissage uni">
            <a:extLst>
              <a:ext uri="{FF2B5EF4-FFF2-40B4-BE49-F238E27FC236}">
                <a16:creationId xmlns:a16="http://schemas.microsoft.com/office/drawing/2014/main" id="{2C31A1FA-04FB-4234-9D3E-FDC8071ABA2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615440" y="2723222"/>
            <a:ext cx="914400" cy="914400"/>
          </a:xfrm>
          <a:prstGeom prst="rect">
            <a:avLst/>
          </a:prstGeom>
        </p:spPr>
      </p:pic>
      <p:pic>
        <p:nvPicPr>
          <p:cNvPr id="10" name="Graphique 9" descr="Bâtiment contour">
            <a:extLst>
              <a:ext uri="{FF2B5EF4-FFF2-40B4-BE49-F238E27FC236}">
                <a16:creationId xmlns:a16="http://schemas.microsoft.com/office/drawing/2014/main" id="{62E644B0-A48A-42EE-86FC-357D171A25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72640" y="4567851"/>
            <a:ext cx="1065627" cy="1065627"/>
          </a:xfrm>
          <a:prstGeom prst="rect">
            <a:avLst/>
          </a:prstGeom>
        </p:spPr>
      </p:pic>
      <p:cxnSp>
        <p:nvCxnSpPr>
          <p:cNvPr id="12" name="Connecteur droit avec flèche 11">
            <a:extLst>
              <a:ext uri="{FF2B5EF4-FFF2-40B4-BE49-F238E27FC236}">
                <a16:creationId xmlns:a16="http://schemas.microsoft.com/office/drawing/2014/main" id="{EB18EDC1-1425-4670-96F0-17CE463DF245}"/>
              </a:ext>
            </a:extLst>
          </p:cNvPr>
          <p:cNvCxnSpPr>
            <a:stCxn id="9" idx="2"/>
          </p:cNvCxnSpPr>
          <p:nvPr/>
        </p:nvCxnSpPr>
        <p:spPr>
          <a:xfrm>
            <a:off x="2072640" y="3637622"/>
            <a:ext cx="457200" cy="930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>
            <a:extLst>
              <a:ext uri="{FF2B5EF4-FFF2-40B4-BE49-F238E27FC236}">
                <a16:creationId xmlns:a16="http://schemas.microsoft.com/office/drawing/2014/main" id="{7722A8C6-A4CE-48DF-9354-B79AB637AE53}"/>
              </a:ext>
            </a:extLst>
          </p:cNvPr>
          <p:cNvCxnSpPr>
            <a:cxnSpLocks/>
          </p:cNvCxnSpPr>
          <p:nvPr/>
        </p:nvCxnSpPr>
        <p:spPr>
          <a:xfrm flipH="1">
            <a:off x="1749287" y="3621793"/>
            <a:ext cx="323353" cy="930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Graphique 14" descr="Bâtiment contour">
            <a:extLst>
              <a:ext uri="{FF2B5EF4-FFF2-40B4-BE49-F238E27FC236}">
                <a16:creationId xmlns:a16="http://schemas.microsoft.com/office/drawing/2014/main" id="{B2F08EA3-7020-4B1E-90DA-A80807E92A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37044" y="4443317"/>
            <a:ext cx="1065627" cy="1065627"/>
          </a:xfrm>
          <a:prstGeom prst="rect">
            <a:avLst/>
          </a:prstGeom>
        </p:spPr>
      </p:pic>
      <p:pic>
        <p:nvPicPr>
          <p:cNvPr id="16" name="Graphique 15" descr="École avec un remplissage uni">
            <a:extLst>
              <a:ext uri="{FF2B5EF4-FFF2-40B4-BE49-F238E27FC236}">
                <a16:creationId xmlns:a16="http://schemas.microsoft.com/office/drawing/2014/main" id="{D9CA180A-9FE3-430C-8B60-2E1FCEB1939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969858" y="2597246"/>
            <a:ext cx="914400" cy="914400"/>
          </a:xfrm>
          <a:prstGeom prst="rect">
            <a:avLst/>
          </a:prstGeom>
        </p:spPr>
      </p:pic>
      <p:pic>
        <p:nvPicPr>
          <p:cNvPr id="17" name="Graphique 16" descr="Bâtiment contour">
            <a:extLst>
              <a:ext uri="{FF2B5EF4-FFF2-40B4-BE49-F238E27FC236}">
                <a16:creationId xmlns:a16="http://schemas.microsoft.com/office/drawing/2014/main" id="{8E8D935A-9AA4-487A-BFF9-9BF8C3CF6E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427058" y="4441875"/>
            <a:ext cx="1065627" cy="1065627"/>
          </a:xfrm>
          <a:prstGeom prst="rect">
            <a:avLst/>
          </a:prstGeom>
        </p:spPr>
      </p:pic>
      <p:cxnSp>
        <p:nvCxnSpPr>
          <p:cNvPr id="18" name="Connecteur droit avec flèche 17">
            <a:extLst>
              <a:ext uri="{FF2B5EF4-FFF2-40B4-BE49-F238E27FC236}">
                <a16:creationId xmlns:a16="http://schemas.microsoft.com/office/drawing/2014/main" id="{4AF6B7BE-DD12-45C1-95D2-C986EBB4DB95}"/>
              </a:ext>
            </a:extLst>
          </p:cNvPr>
          <p:cNvCxnSpPr>
            <a:stCxn id="16" idx="2"/>
          </p:cNvCxnSpPr>
          <p:nvPr/>
        </p:nvCxnSpPr>
        <p:spPr>
          <a:xfrm>
            <a:off x="8427058" y="3511646"/>
            <a:ext cx="457200" cy="930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>
            <a:extLst>
              <a:ext uri="{FF2B5EF4-FFF2-40B4-BE49-F238E27FC236}">
                <a16:creationId xmlns:a16="http://schemas.microsoft.com/office/drawing/2014/main" id="{8EA3C0D8-EED7-459C-877A-B1F42677A240}"/>
              </a:ext>
            </a:extLst>
          </p:cNvPr>
          <p:cNvCxnSpPr>
            <a:cxnSpLocks/>
          </p:cNvCxnSpPr>
          <p:nvPr/>
        </p:nvCxnSpPr>
        <p:spPr>
          <a:xfrm flipH="1">
            <a:off x="8103705" y="3495817"/>
            <a:ext cx="323353" cy="9302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igne Plus 19">
            <a:extLst>
              <a:ext uri="{FF2B5EF4-FFF2-40B4-BE49-F238E27FC236}">
                <a16:creationId xmlns:a16="http://schemas.microsoft.com/office/drawing/2014/main" id="{9231B8C1-FFBC-49A1-8D9F-25831DE043DA}"/>
              </a:ext>
            </a:extLst>
          </p:cNvPr>
          <p:cNvSpPr/>
          <p:nvPr/>
        </p:nvSpPr>
        <p:spPr>
          <a:xfrm>
            <a:off x="9242652" y="4813438"/>
            <a:ext cx="250033" cy="322500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1" name="Graphique 20" descr="Bâtiment avec un remplissage uni">
            <a:extLst>
              <a:ext uri="{FF2B5EF4-FFF2-40B4-BE49-F238E27FC236}">
                <a16:creationId xmlns:a16="http://schemas.microsoft.com/office/drawing/2014/main" id="{F7C4DBB1-281E-49CC-A410-4C59612F84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18266" y="4517488"/>
            <a:ext cx="914400" cy="914400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C094B67A-EE41-4CA1-A6AC-D65AF75D725A}"/>
              </a:ext>
            </a:extLst>
          </p:cNvPr>
          <p:cNvSpPr txBox="1"/>
          <p:nvPr/>
        </p:nvSpPr>
        <p:spPr>
          <a:xfrm>
            <a:off x="2168896" y="5553092"/>
            <a:ext cx="106562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/>
              <a:t>Very </a:t>
            </a:r>
            <a:r>
              <a:rPr lang="fr-FR" sz="1100" dirty="0" err="1"/>
              <a:t>benefitial</a:t>
            </a:r>
            <a:r>
              <a:rPr lang="fr-FR" sz="1100" dirty="0"/>
              <a:t> </a:t>
            </a:r>
            <a:r>
              <a:rPr lang="fr-FR" sz="1100" dirty="0" err="1"/>
              <a:t>company</a:t>
            </a:r>
            <a:endParaRPr lang="fr-FR" sz="1100" dirty="0"/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F7B07AAB-0823-4AC1-9554-C0EBC02BF41E}"/>
              </a:ext>
            </a:extLst>
          </p:cNvPr>
          <p:cNvSpPr txBox="1"/>
          <p:nvPr/>
        </p:nvSpPr>
        <p:spPr>
          <a:xfrm>
            <a:off x="3691724" y="5582598"/>
            <a:ext cx="89375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/>
              <a:t>Company</a:t>
            </a:r>
            <a:r>
              <a:rPr lang="fr-FR" sz="1100" dirty="0"/>
              <a:t> in </a:t>
            </a:r>
            <a:r>
              <a:rPr lang="fr-FR" sz="1100" dirty="0" err="1"/>
              <a:t>deficit</a:t>
            </a:r>
            <a:endParaRPr lang="fr-FR" sz="1100" dirty="0"/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CFA1365D-B2CA-4A1A-B205-61B8138116F8}"/>
              </a:ext>
            </a:extLst>
          </p:cNvPr>
          <p:cNvSpPr/>
          <p:nvPr/>
        </p:nvSpPr>
        <p:spPr>
          <a:xfrm>
            <a:off x="838200" y="2597246"/>
            <a:ext cx="2713383" cy="37505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AE1A6E7A-220A-4139-9CA0-AA4932223733}"/>
              </a:ext>
            </a:extLst>
          </p:cNvPr>
          <p:cNvSpPr txBox="1"/>
          <p:nvPr/>
        </p:nvSpPr>
        <p:spPr>
          <a:xfrm>
            <a:off x="8604637" y="5523331"/>
            <a:ext cx="220019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err="1"/>
              <a:t>Unfair</a:t>
            </a:r>
            <a:r>
              <a:rPr lang="fr-FR" sz="1100" dirty="0"/>
              <a:t> </a:t>
            </a:r>
            <a:r>
              <a:rPr lang="fr-FR" sz="1100" dirty="0" err="1"/>
              <a:t>merging</a:t>
            </a:r>
            <a:r>
              <a:rPr lang="fr-FR" sz="1100" dirty="0"/>
              <a:t> of </a:t>
            </a:r>
            <a:r>
              <a:rPr lang="fr-FR" sz="1100" dirty="0" err="1"/>
              <a:t>those</a:t>
            </a:r>
            <a:r>
              <a:rPr lang="fr-FR" sz="1100" dirty="0"/>
              <a:t> </a:t>
            </a:r>
            <a:r>
              <a:rPr lang="fr-FR" sz="1100" dirty="0" err="1"/>
              <a:t>companies</a:t>
            </a:r>
            <a:r>
              <a:rPr lang="fr-FR" sz="1100" dirty="0"/>
              <a:t> to </a:t>
            </a:r>
            <a:r>
              <a:rPr lang="fr-FR" sz="1100" dirty="0" err="1"/>
              <a:t>reduce</a:t>
            </a:r>
            <a:r>
              <a:rPr lang="fr-FR" sz="1100" dirty="0"/>
              <a:t> </a:t>
            </a:r>
            <a:r>
              <a:rPr lang="fr-FR" sz="1100" dirty="0" err="1"/>
              <a:t>declared</a:t>
            </a:r>
            <a:r>
              <a:rPr lang="fr-FR" sz="1100" dirty="0"/>
              <a:t> revenues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2DA520D1-6FCC-4EBC-93B4-F0D9E20D09B4}"/>
              </a:ext>
            </a:extLst>
          </p:cNvPr>
          <p:cNvSpPr/>
          <p:nvPr/>
        </p:nvSpPr>
        <p:spPr>
          <a:xfrm>
            <a:off x="7515970" y="2566602"/>
            <a:ext cx="3165282" cy="375054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2D262DBB-3673-454C-8A23-FF4E20CEF496}"/>
              </a:ext>
            </a:extLst>
          </p:cNvPr>
          <p:cNvSpPr txBox="1"/>
          <p:nvPr/>
        </p:nvSpPr>
        <p:spPr>
          <a:xfrm>
            <a:off x="3556322" y="2749535"/>
            <a:ext cx="893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Group</a:t>
            </a:r>
          </a:p>
        </p:txBody>
      </p:sp>
      <p:sp>
        <p:nvSpPr>
          <p:cNvPr id="29" name="ZoneTexte 28">
            <a:extLst>
              <a:ext uri="{FF2B5EF4-FFF2-40B4-BE49-F238E27FC236}">
                <a16:creationId xmlns:a16="http://schemas.microsoft.com/office/drawing/2014/main" id="{AB9EC7C6-3608-448B-86C5-092CD74885CF}"/>
              </a:ext>
            </a:extLst>
          </p:cNvPr>
          <p:cNvSpPr txBox="1"/>
          <p:nvPr/>
        </p:nvSpPr>
        <p:spPr>
          <a:xfrm>
            <a:off x="10681252" y="2749535"/>
            <a:ext cx="893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b="1" dirty="0"/>
              <a:t>Group</a:t>
            </a:r>
          </a:p>
        </p:txBody>
      </p:sp>
      <p:sp>
        <p:nvSpPr>
          <p:cNvPr id="3" name="Flèche : droite 2">
            <a:extLst>
              <a:ext uri="{FF2B5EF4-FFF2-40B4-BE49-F238E27FC236}">
                <a16:creationId xmlns:a16="http://schemas.microsoft.com/office/drawing/2014/main" id="{EC49908A-4073-4ECB-9794-96F204EC194B}"/>
              </a:ext>
            </a:extLst>
          </p:cNvPr>
          <p:cNvSpPr/>
          <p:nvPr/>
        </p:nvSpPr>
        <p:spPr>
          <a:xfrm>
            <a:off x="5433825" y="373444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51392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2E089F-3ABD-4C17-A936-2E1171D31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Double Irish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21A776A-955C-4240-A70C-EA9904D099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0500" y="1323249"/>
            <a:ext cx="9175862" cy="5414434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38FD13D-F33B-4887-A774-D526231D3999}"/>
              </a:ext>
            </a:extLst>
          </p:cNvPr>
          <p:cNvSpPr txBox="1"/>
          <p:nvPr/>
        </p:nvSpPr>
        <p:spPr>
          <a:xfrm>
            <a:off x="4415701" y="2998113"/>
            <a:ext cx="1295986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sale of products in </a:t>
            </a:r>
            <a:r>
              <a:rPr lang="en-US" sz="1100" dirty="0" err="1"/>
              <a:t>france</a:t>
            </a:r>
            <a:endParaRPr lang="fr-FR" sz="1100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D12E351-31CF-469E-8A4A-97B5F822D97D}"/>
              </a:ext>
            </a:extLst>
          </p:cNvPr>
          <p:cNvSpPr txBox="1"/>
          <p:nvPr/>
        </p:nvSpPr>
        <p:spPr>
          <a:xfrm>
            <a:off x="5366590" y="3891966"/>
            <a:ext cx="1023682" cy="2769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/>
              <a:t>Brand fee</a:t>
            </a:r>
            <a:endParaRPr lang="fr-FR" sz="1200" dirty="0"/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A0F37EE1-CB22-4AC0-A400-6ACC003725F4}"/>
              </a:ext>
            </a:extLst>
          </p:cNvPr>
          <p:cNvSpPr txBox="1"/>
          <p:nvPr/>
        </p:nvSpPr>
        <p:spPr>
          <a:xfrm>
            <a:off x="7324553" y="2998113"/>
            <a:ext cx="1295986" cy="70788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Returns to the mother company located in another country</a:t>
            </a:r>
            <a:endParaRPr lang="fr-FR" sz="1000" dirty="0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BF70B18F-7A5F-406A-A435-24606727A4B4}"/>
              </a:ext>
            </a:extLst>
          </p:cNvPr>
          <p:cNvSpPr txBox="1"/>
          <p:nvPr/>
        </p:nvSpPr>
        <p:spPr>
          <a:xfrm>
            <a:off x="7761874" y="5933469"/>
            <a:ext cx="3139625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Revenues located in a jurisdiction with no income taxes</a:t>
            </a:r>
            <a:endParaRPr lang="fr-FR" sz="1100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6F1135E0-1740-4ED7-8229-693A4E6F7DB1}"/>
              </a:ext>
            </a:extLst>
          </p:cNvPr>
          <p:cNvSpPr txBox="1"/>
          <p:nvPr/>
        </p:nvSpPr>
        <p:spPr>
          <a:xfrm>
            <a:off x="1725638" y="4555244"/>
            <a:ext cx="2554814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Commission &lt;5% of total revenues: part which will be taxed in France</a:t>
            </a:r>
            <a:endParaRPr lang="fr-FR" sz="11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1021177A-4FAF-4FAF-8682-23B150703131}"/>
                  </a:ext>
                </a:extLst>
              </p14:cNvPr>
              <p14:cNvContentPartPr/>
              <p14:nvPr/>
            </p14:nvContentPartPr>
            <p14:xfrm>
              <a:off x="4114701" y="1509866"/>
              <a:ext cx="4660560" cy="412200"/>
            </p14:xfrm>
          </p:contentPart>
        </mc:Choice>
        <mc:Fallback xmlns=""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1021177A-4FAF-4FAF-8682-23B15070313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51701" y="1447226"/>
                <a:ext cx="4786200" cy="53784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e 15">
            <a:extLst>
              <a:ext uri="{FF2B5EF4-FFF2-40B4-BE49-F238E27FC236}">
                <a16:creationId xmlns:a16="http://schemas.microsoft.com/office/drawing/2014/main" id="{D8561166-DF98-493E-8FD2-1B5001663557}"/>
              </a:ext>
            </a:extLst>
          </p:cNvPr>
          <p:cNvGrpSpPr/>
          <p:nvPr/>
        </p:nvGrpSpPr>
        <p:grpSpPr>
          <a:xfrm>
            <a:off x="4050261" y="1417346"/>
            <a:ext cx="4022640" cy="1315440"/>
            <a:chOff x="4050261" y="1417346"/>
            <a:chExt cx="4022640" cy="131544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14" name="Encre 13">
                  <a:extLst>
                    <a:ext uri="{FF2B5EF4-FFF2-40B4-BE49-F238E27FC236}">
                      <a16:creationId xmlns:a16="http://schemas.microsoft.com/office/drawing/2014/main" id="{83987F31-7130-4715-AEE4-AEAE8F08A6D7}"/>
                    </a:ext>
                  </a:extLst>
                </p14:cNvPr>
                <p14:cNvContentPartPr/>
                <p14:nvPr/>
              </p14:nvContentPartPr>
              <p14:xfrm>
                <a:off x="4050261" y="1505906"/>
                <a:ext cx="4022640" cy="1226880"/>
              </p14:xfrm>
            </p:contentPart>
          </mc:Choice>
          <mc:Fallback xmlns="">
            <p:pic>
              <p:nvPicPr>
                <p:cNvPr id="14" name="Encre 13">
                  <a:extLst>
                    <a:ext uri="{FF2B5EF4-FFF2-40B4-BE49-F238E27FC236}">
                      <a16:creationId xmlns:a16="http://schemas.microsoft.com/office/drawing/2014/main" id="{83987F31-7130-4715-AEE4-AEAE8F08A6D7}"/>
                    </a:ext>
                  </a:extLst>
                </p:cNvPr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3987261" y="1443266"/>
                  <a:ext cx="4148280" cy="135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15" name="Encre 14">
                  <a:extLst>
                    <a:ext uri="{FF2B5EF4-FFF2-40B4-BE49-F238E27FC236}">
                      <a16:creationId xmlns:a16="http://schemas.microsoft.com/office/drawing/2014/main" id="{3CE706E9-1295-461A-B1A3-F7C089CB823A}"/>
                    </a:ext>
                  </a:extLst>
                </p14:cNvPr>
                <p14:cNvContentPartPr/>
                <p14:nvPr/>
              </p14:nvContentPartPr>
              <p14:xfrm>
                <a:off x="5595381" y="1417346"/>
                <a:ext cx="76320" cy="360"/>
              </p14:xfrm>
            </p:contentPart>
          </mc:Choice>
          <mc:Fallback xmlns="">
            <p:pic>
              <p:nvPicPr>
                <p:cNvPr id="15" name="Encre 14">
                  <a:extLst>
                    <a:ext uri="{FF2B5EF4-FFF2-40B4-BE49-F238E27FC236}">
                      <a16:creationId xmlns:a16="http://schemas.microsoft.com/office/drawing/2014/main" id="{3CE706E9-1295-461A-B1A3-F7C089CB823A}"/>
                    </a:ext>
                  </a:extLst>
                </p:cNvPr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532381" y="1354706"/>
                  <a:ext cx="201960" cy="1260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18" name="Encre 17">
                <a:extLst>
                  <a:ext uri="{FF2B5EF4-FFF2-40B4-BE49-F238E27FC236}">
                    <a16:creationId xmlns:a16="http://schemas.microsoft.com/office/drawing/2014/main" id="{BF8A4AF8-0DB2-4A54-9D4E-A3D7B6E8C545}"/>
                  </a:ext>
                </a:extLst>
              </p14:cNvPr>
              <p14:cNvContentPartPr/>
              <p14:nvPr/>
            </p14:nvContentPartPr>
            <p14:xfrm>
              <a:off x="5406381" y="3723506"/>
              <a:ext cx="788760" cy="146880"/>
            </p14:xfrm>
          </p:contentPart>
        </mc:Choice>
        <mc:Fallback xmlns="">
          <p:pic>
            <p:nvPicPr>
              <p:cNvPr id="18" name="Encre 17">
                <a:extLst>
                  <a:ext uri="{FF2B5EF4-FFF2-40B4-BE49-F238E27FC236}">
                    <a16:creationId xmlns:a16="http://schemas.microsoft.com/office/drawing/2014/main" id="{BF8A4AF8-0DB2-4A54-9D4E-A3D7B6E8C545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343741" y="3660506"/>
                <a:ext cx="914400" cy="272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874142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1FF954-5FCF-4169-955D-E5B22C9CD3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Transfer </a:t>
            </a:r>
            <a:r>
              <a:rPr lang="fr-FR" dirty="0" err="1"/>
              <a:t>pricing</a:t>
            </a:r>
            <a:r>
              <a:rPr lang="fr-FR" dirty="0"/>
              <a:t> </a:t>
            </a:r>
            <a:r>
              <a:rPr lang="fr-FR" dirty="0" err="1"/>
              <a:t>adjustment</a:t>
            </a:r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9F52F479-0C73-44DD-B821-1C9907CB2A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918" y="1690688"/>
            <a:ext cx="9628163" cy="499574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017443C-B01D-4C09-9400-11A519C3B21C}"/>
              </a:ext>
            </a:extLst>
          </p:cNvPr>
          <p:cNvSpPr txBox="1"/>
          <p:nvPr/>
        </p:nvSpPr>
        <p:spPr>
          <a:xfrm>
            <a:off x="4415700" y="5361485"/>
            <a:ext cx="1680299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Branch outside EU</a:t>
            </a:r>
            <a:endParaRPr lang="fr-FR" sz="1100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90A432E-AE1A-4E5E-95FA-F52D2FC1AB93}"/>
              </a:ext>
            </a:extLst>
          </p:cNvPr>
          <p:cNvSpPr txBox="1"/>
          <p:nvPr/>
        </p:nvSpPr>
        <p:spPr>
          <a:xfrm>
            <a:off x="6410968" y="5361485"/>
            <a:ext cx="1680299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Branch outside EU</a:t>
            </a:r>
            <a:endParaRPr lang="fr-FR" sz="1100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DD45A112-46FD-403C-BB05-12AC79A62F29}"/>
              </a:ext>
            </a:extLst>
          </p:cNvPr>
          <p:cNvSpPr txBox="1"/>
          <p:nvPr/>
        </p:nvSpPr>
        <p:spPr>
          <a:xfrm>
            <a:off x="2218795" y="3016251"/>
            <a:ext cx="1680299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/>
              <a:t>Parent company outside EU</a:t>
            </a:r>
            <a:endParaRPr lang="fr-FR" sz="1100" b="1" dirty="0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9868E579-CD6C-4CD2-8E81-01BAAABB859B}"/>
              </a:ext>
            </a:extLst>
          </p:cNvPr>
          <p:cNvSpPr txBox="1"/>
          <p:nvPr/>
        </p:nvSpPr>
        <p:spPr>
          <a:xfrm>
            <a:off x="7330426" y="3447138"/>
            <a:ext cx="1680299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dirty="0"/>
              <a:t>Royalty</a:t>
            </a:r>
            <a:endParaRPr lang="fr-FR" sz="1100" dirty="0"/>
          </a:p>
        </p:txBody>
      </p:sp>
      <p:cxnSp>
        <p:nvCxnSpPr>
          <p:cNvPr id="11" name="Connecteur droit avec flèche 10">
            <a:extLst>
              <a:ext uri="{FF2B5EF4-FFF2-40B4-BE49-F238E27FC236}">
                <a16:creationId xmlns:a16="http://schemas.microsoft.com/office/drawing/2014/main" id="{DBEEA745-3E41-4E33-BDCB-8A591517ED39}"/>
              </a:ext>
            </a:extLst>
          </p:cNvPr>
          <p:cNvCxnSpPr/>
          <p:nvPr/>
        </p:nvCxnSpPr>
        <p:spPr>
          <a:xfrm flipH="1">
            <a:off x="8170576" y="3713643"/>
            <a:ext cx="363416" cy="5139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2" name="Encre 11">
                <a:extLst>
                  <a:ext uri="{FF2B5EF4-FFF2-40B4-BE49-F238E27FC236}">
                    <a16:creationId xmlns:a16="http://schemas.microsoft.com/office/drawing/2014/main" id="{A8AF9CE9-B7A5-49A9-A4E6-21DDFEA6A666}"/>
                  </a:ext>
                </a:extLst>
              </p14:cNvPr>
              <p14:cNvContentPartPr/>
              <p14:nvPr/>
            </p14:nvContentPartPr>
            <p14:xfrm>
              <a:off x="4571901" y="1628666"/>
              <a:ext cx="3177000" cy="386280"/>
            </p14:xfrm>
          </p:contentPart>
        </mc:Choice>
        <mc:Fallback xmlns="">
          <p:pic>
            <p:nvPicPr>
              <p:cNvPr id="12" name="Encre 11">
                <a:extLst>
                  <a:ext uri="{FF2B5EF4-FFF2-40B4-BE49-F238E27FC236}">
                    <a16:creationId xmlns:a16="http://schemas.microsoft.com/office/drawing/2014/main" id="{A8AF9CE9-B7A5-49A9-A4E6-21DDFEA6A66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09261" y="1565666"/>
                <a:ext cx="3302640" cy="511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13" name="Encre 12">
                <a:extLst>
                  <a:ext uri="{FF2B5EF4-FFF2-40B4-BE49-F238E27FC236}">
                    <a16:creationId xmlns:a16="http://schemas.microsoft.com/office/drawing/2014/main" id="{51CC5DEC-FA66-4F76-B98E-5EAE73C03F0A}"/>
                  </a:ext>
                </a:extLst>
              </p14:cNvPr>
              <p14:cNvContentPartPr/>
              <p14:nvPr/>
            </p14:nvContentPartPr>
            <p14:xfrm>
              <a:off x="2213541" y="6080786"/>
              <a:ext cx="8188200" cy="572760"/>
            </p14:xfrm>
          </p:contentPart>
        </mc:Choice>
        <mc:Fallback xmlns="">
          <p:pic>
            <p:nvPicPr>
              <p:cNvPr id="13" name="Encre 12">
                <a:extLst>
                  <a:ext uri="{FF2B5EF4-FFF2-40B4-BE49-F238E27FC236}">
                    <a16:creationId xmlns:a16="http://schemas.microsoft.com/office/drawing/2014/main" id="{51CC5DEC-FA66-4F76-B98E-5EAE73C03F0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150541" y="6017786"/>
                <a:ext cx="8313840" cy="698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14" name="Encre 13">
                <a:extLst>
                  <a:ext uri="{FF2B5EF4-FFF2-40B4-BE49-F238E27FC236}">
                    <a16:creationId xmlns:a16="http://schemas.microsoft.com/office/drawing/2014/main" id="{B318B3A1-C0C6-4E24-9BE8-090AFB0DB25B}"/>
                  </a:ext>
                </a:extLst>
              </p14:cNvPr>
              <p14:cNvContentPartPr/>
              <p14:nvPr/>
            </p14:nvContentPartPr>
            <p14:xfrm>
              <a:off x="2541501" y="6241346"/>
              <a:ext cx="784080" cy="518400"/>
            </p14:xfrm>
          </p:contentPart>
        </mc:Choice>
        <mc:Fallback xmlns="">
          <p:pic>
            <p:nvPicPr>
              <p:cNvPr id="14" name="Encre 13">
                <a:extLst>
                  <a:ext uri="{FF2B5EF4-FFF2-40B4-BE49-F238E27FC236}">
                    <a16:creationId xmlns:a16="http://schemas.microsoft.com/office/drawing/2014/main" id="{B318B3A1-C0C6-4E24-9BE8-090AFB0DB25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478501" y="6178346"/>
                <a:ext cx="909720" cy="644040"/>
              </a:xfrm>
              <a:prstGeom prst="rect">
                <a:avLst/>
              </a:prstGeom>
            </p:spPr>
          </p:pic>
        </mc:Fallback>
      </mc:AlternateContent>
      <p:sp>
        <p:nvSpPr>
          <p:cNvPr id="16" name="ZoneTexte 15">
            <a:extLst>
              <a:ext uri="{FF2B5EF4-FFF2-40B4-BE49-F238E27FC236}">
                <a16:creationId xmlns:a16="http://schemas.microsoft.com/office/drawing/2014/main" id="{BF4B7D4C-7C26-41DE-A841-8A2B3DFB88D7}"/>
              </a:ext>
            </a:extLst>
          </p:cNvPr>
          <p:cNvSpPr txBox="1"/>
          <p:nvPr/>
        </p:nvSpPr>
        <p:spPr>
          <a:xfrm>
            <a:off x="5407167" y="3589634"/>
            <a:ext cx="1680299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/>
              <a:t>Company in EU</a:t>
            </a:r>
            <a:endParaRPr lang="fr-FR" sz="1100" b="1" dirty="0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6A6E35D1-74BF-4D0E-B04D-777A01891939}"/>
              </a:ext>
            </a:extLst>
          </p:cNvPr>
          <p:cNvSpPr txBox="1"/>
          <p:nvPr/>
        </p:nvSpPr>
        <p:spPr>
          <a:xfrm>
            <a:off x="8721442" y="3789425"/>
            <a:ext cx="1680299" cy="2616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100" b="1" dirty="0"/>
              <a:t>Company in France</a:t>
            </a:r>
            <a:endParaRPr lang="fr-FR" sz="1100" b="1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0E79B2C-03B7-4EDC-AD2E-F6AD01540E82}"/>
              </a:ext>
            </a:extLst>
          </p:cNvPr>
          <p:cNvSpPr txBox="1"/>
          <p:nvPr/>
        </p:nvSpPr>
        <p:spPr>
          <a:xfrm>
            <a:off x="985336" y="5991233"/>
            <a:ext cx="10888612" cy="523220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bg1"/>
                </a:solidFill>
              </a:rPr>
              <a:t>Royalties should be 10%, here there is 20%, meaning that additional 10% escape French taxation. If the company can’t justify it: tax services put back the royalties at 10% of turnover and applies a penalty up to 80% of this turnover.</a:t>
            </a:r>
            <a:endParaRPr lang="fr-FR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019447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RegularSeedLeftStep">
      <a:dk1>
        <a:srgbClr val="000000"/>
      </a:dk1>
      <a:lt1>
        <a:srgbClr val="FFFFFF"/>
      </a:lt1>
      <a:dk2>
        <a:srgbClr val="311C23"/>
      </a:dk2>
      <a:lt2>
        <a:srgbClr val="F0F2F3"/>
      </a:lt2>
      <a:accent1>
        <a:srgbClr val="D5873A"/>
      </a:accent1>
      <a:accent2>
        <a:srgbClr val="C43529"/>
      </a:accent2>
      <a:accent3>
        <a:srgbClr val="D53A6F"/>
      </a:accent3>
      <a:accent4>
        <a:srgbClr val="C4299E"/>
      </a:accent4>
      <a:accent5>
        <a:srgbClr val="BB3AD5"/>
      </a:accent5>
      <a:accent6>
        <a:srgbClr val="6B2CC4"/>
      </a:accent6>
      <a:hlink>
        <a:srgbClr val="3F80BF"/>
      </a:hlink>
      <a:folHlink>
        <a:srgbClr val="7F7F7F"/>
      </a:folHlink>
    </a:clrScheme>
    <a:fontScheme name="Custom 3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487</Words>
  <Application>Microsoft Office PowerPoint</Application>
  <PresentationFormat>Grand écran</PresentationFormat>
  <Paragraphs>66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</vt:lpstr>
      <vt:lpstr>BrushVTI</vt:lpstr>
      <vt:lpstr>Tax Evasion </vt:lpstr>
      <vt:lpstr>Tax Avoidance</vt:lpstr>
      <vt:lpstr>Tax Evasion</vt:lpstr>
      <vt:lpstr>How does it works in France ?</vt:lpstr>
      <vt:lpstr>Tax evasion from private individuals</vt:lpstr>
      <vt:lpstr>Tax evasion from companies</vt:lpstr>
      <vt:lpstr>Unfair mergers and group arrangements</vt:lpstr>
      <vt:lpstr>Double Irish</vt:lpstr>
      <vt:lpstr>Transfer pricing adjustment</vt:lpstr>
      <vt:lpstr>What is the loss ?</vt:lpstr>
      <vt:lpstr>Esscaland</vt:lpstr>
      <vt:lpstr>Guarantee to have the most information possible</vt:lpstr>
      <vt:lpstr>Guarantee efficient control and penalties</vt:lpstr>
      <vt:lpstr>Consequences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Tax Evasion</dc:title>
  <dc:creator>Alexandre Flambard</dc:creator>
  <cp:lastModifiedBy>REES David</cp:lastModifiedBy>
  <cp:revision>7</cp:revision>
  <dcterms:created xsi:type="dcterms:W3CDTF">2021-07-06T08:06:02Z</dcterms:created>
  <dcterms:modified xsi:type="dcterms:W3CDTF">2021-07-06T17:14:14Z</dcterms:modified>
</cp:coreProperties>
</file>