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688F-EF05-4FA8-B372-BEBCCD7D35F8}" type="datetimeFigureOut">
              <a:rPr lang="fr-FR" smtClean="0"/>
              <a:t>23/09/2020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C32C-E549-40A5-8CAB-FBE52D5EF4B2}" type="slidenum">
              <a:rPr lang="fr-FR" smtClean="0"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688F-EF05-4FA8-B372-BEBCCD7D35F8}" type="datetimeFigureOut">
              <a:rPr lang="fr-FR" smtClean="0"/>
              <a:t>23/09/2020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C32C-E549-40A5-8CAB-FBE52D5EF4B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688F-EF05-4FA8-B372-BEBCCD7D35F8}" type="datetimeFigureOut">
              <a:rPr lang="fr-FR" smtClean="0"/>
              <a:t>23/09/2020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C32C-E549-40A5-8CAB-FBE52D5EF4B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688F-EF05-4FA8-B372-BEBCCD7D35F8}" type="datetimeFigureOut">
              <a:rPr lang="fr-FR" smtClean="0"/>
              <a:t>23/09/2020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C32C-E549-40A5-8CAB-FBE52D5EF4B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688F-EF05-4FA8-B372-BEBCCD7D35F8}" type="datetimeFigureOut">
              <a:rPr lang="fr-FR" smtClean="0"/>
              <a:t>23/09/2020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C32C-E549-40A5-8CAB-FBE52D5EF4B2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688F-EF05-4FA8-B372-BEBCCD7D35F8}" type="datetimeFigureOut">
              <a:rPr lang="fr-FR" smtClean="0"/>
              <a:t>23/09/2020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C32C-E549-40A5-8CAB-FBE52D5EF4B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688F-EF05-4FA8-B372-BEBCCD7D35F8}" type="datetimeFigureOut">
              <a:rPr lang="fr-FR" smtClean="0"/>
              <a:t>23/09/2020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C32C-E549-40A5-8CAB-FBE52D5EF4B2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688F-EF05-4FA8-B372-BEBCCD7D35F8}" type="datetimeFigureOut">
              <a:rPr lang="fr-FR" smtClean="0"/>
              <a:t>23/09/2020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C32C-E549-40A5-8CAB-FBE52D5EF4B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688F-EF05-4FA8-B372-BEBCCD7D35F8}" type="datetimeFigureOut">
              <a:rPr lang="fr-FR" smtClean="0"/>
              <a:t>23/09/2020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C32C-E549-40A5-8CAB-FBE52D5EF4B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688F-EF05-4FA8-B372-BEBCCD7D35F8}" type="datetimeFigureOut">
              <a:rPr lang="fr-FR" smtClean="0"/>
              <a:t>23/09/2020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BC32C-E549-40A5-8CAB-FBE52D5EF4B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E7CA688F-EF05-4FA8-B372-BEBCCD7D35F8}" type="datetimeFigureOut">
              <a:rPr lang="fr-FR" smtClean="0"/>
              <a:t>23/09/2020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A91BC32C-E549-40A5-8CAB-FBE52D5EF4B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7CA688F-EF05-4FA8-B372-BEBCCD7D35F8}" type="datetimeFigureOut">
              <a:rPr lang="fr-FR" smtClean="0"/>
              <a:t>23/09/2020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91BC32C-E549-40A5-8CAB-FBE52D5EF4B2}" type="slidenum">
              <a:rPr lang="fr-FR" smtClean="0"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470025"/>
          </a:xfrm>
        </p:spPr>
        <p:txBody>
          <a:bodyPr/>
          <a:lstStyle/>
          <a:p>
            <a:r>
              <a:rPr lang="fr-FR" dirty="0"/>
              <a:t>The life of Karl Marx</a:t>
            </a:r>
          </a:p>
        </p:txBody>
      </p:sp>
      <p:pic>
        <p:nvPicPr>
          <p:cNvPr id="1026" name="Picture 2" descr="La banque Natixis remet Karl Marx au goût du jou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357298"/>
            <a:ext cx="5143537" cy="3857653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4143372" y="5643578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(May 5, 1818–March 14, 1883)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85720" y="6072206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By Pierre Lagarde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Marx </a:t>
            </a:r>
            <a:r>
              <a:rPr lang="fr-FR" dirty="0" err="1"/>
              <a:t>family</a:t>
            </a:r>
            <a:r>
              <a:rPr lang="fr-FR" dirty="0"/>
              <a:t> and </a:t>
            </a:r>
            <a:r>
              <a:rPr lang="en-US" dirty="0"/>
              <a:t>childhood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Parent’s</a:t>
            </a:r>
            <a:r>
              <a:rPr lang="fr-FR" dirty="0"/>
              <a:t> : </a:t>
            </a:r>
            <a:r>
              <a:rPr lang="en-US" dirty="0"/>
              <a:t>Henrietta </a:t>
            </a:r>
            <a:r>
              <a:rPr lang="en-US" dirty="0" err="1"/>
              <a:t>Pressburg</a:t>
            </a:r>
            <a:r>
              <a:rPr lang="en-US" dirty="0"/>
              <a:t> and Heinrich 			  Marx</a:t>
            </a:r>
          </a:p>
          <a:p>
            <a:endParaRPr lang="en-US" dirty="0"/>
          </a:p>
          <a:p>
            <a:r>
              <a:rPr lang="en-US" dirty="0"/>
              <a:t>He get baptized at 6 years old </a:t>
            </a:r>
          </a:p>
          <a:p>
            <a:endParaRPr lang="en-US" dirty="0"/>
          </a:p>
          <a:p>
            <a:r>
              <a:rPr lang="en-US" dirty="0"/>
              <a:t>He went to high school in Tiers 1830-1835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University</a:t>
            </a:r>
            <a:r>
              <a:rPr lang="fr-FR" dirty="0"/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14400" y="1783560"/>
            <a:ext cx="4229104" cy="4572000"/>
          </a:xfrm>
        </p:spPr>
        <p:txBody>
          <a:bodyPr/>
          <a:lstStyle/>
          <a:p>
            <a:r>
              <a:rPr lang="fr-FR" dirty="0"/>
              <a:t>1st </a:t>
            </a:r>
            <a:r>
              <a:rPr lang="fr-FR" dirty="0" err="1"/>
              <a:t>year</a:t>
            </a:r>
            <a:r>
              <a:rPr lang="fr-FR" dirty="0"/>
              <a:t> </a:t>
            </a:r>
            <a:r>
              <a:rPr lang="fr-FR" dirty="0" err="1"/>
              <a:t>at</a:t>
            </a:r>
            <a:r>
              <a:rPr lang="fr-FR" dirty="0"/>
              <a:t> the </a:t>
            </a:r>
            <a:r>
              <a:rPr lang="fr-FR" dirty="0" err="1"/>
              <a:t>university</a:t>
            </a:r>
            <a:r>
              <a:rPr lang="fr-FR" dirty="0"/>
              <a:t> of </a:t>
            </a:r>
            <a:r>
              <a:rPr lang="fr-FR" dirty="0" err="1"/>
              <a:t>bonn</a:t>
            </a:r>
            <a:r>
              <a:rPr lang="fr-FR" dirty="0"/>
              <a:t> 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857884" y="2928934"/>
            <a:ext cx="25003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dirty="0" err="1"/>
              <a:t>October</a:t>
            </a:r>
            <a:r>
              <a:rPr lang="fr-FR" sz="3000" dirty="0"/>
              <a:t> 1836, </a:t>
            </a:r>
            <a:r>
              <a:rPr lang="fr-FR" sz="3000" dirty="0" err="1"/>
              <a:t>University</a:t>
            </a:r>
            <a:r>
              <a:rPr lang="fr-FR" sz="3000" dirty="0"/>
              <a:t> of </a:t>
            </a:r>
            <a:r>
              <a:rPr lang="fr-FR" sz="3000" dirty="0" err="1"/>
              <a:t>berlin</a:t>
            </a:r>
            <a:r>
              <a:rPr lang="fr-FR" sz="3000" dirty="0"/>
              <a:t>  to </a:t>
            </a:r>
            <a:r>
              <a:rPr lang="fr-FR" sz="3000" dirty="0" err="1"/>
              <a:t>studied</a:t>
            </a:r>
            <a:r>
              <a:rPr lang="fr-FR" sz="3000" dirty="0"/>
              <a:t> </a:t>
            </a:r>
            <a:r>
              <a:rPr lang="fr-FR" sz="3000" dirty="0" err="1"/>
              <a:t>law</a:t>
            </a:r>
            <a:r>
              <a:rPr lang="fr-FR" sz="3000" dirty="0"/>
              <a:t> and </a:t>
            </a:r>
            <a:r>
              <a:rPr lang="fr-FR" sz="3000" dirty="0" err="1"/>
              <a:t>philosophy</a:t>
            </a:r>
            <a:endParaRPr lang="fr-FR" sz="3000" dirty="0"/>
          </a:p>
        </p:txBody>
      </p:sp>
      <p:sp>
        <p:nvSpPr>
          <p:cNvPr id="4098" name="AutoShape 2" descr="Download Open Book Emoji | Emoji Isla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100" name="Picture 4" descr="Download Open Book Emoji | Emoji Isla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286124"/>
            <a:ext cx="2357453" cy="2357454"/>
          </a:xfrm>
          <a:prstGeom prst="rect">
            <a:avLst/>
          </a:prstGeom>
          <a:noFill/>
        </p:spPr>
      </p:pic>
      <p:sp>
        <p:nvSpPr>
          <p:cNvPr id="4102" name="AutoShape 6" descr="Yellow pencil graphic, Emoji Paper Noto fonts Notebook Android Nougat, write,  angle, pencil png | PNGEg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04" name="AutoShape 8" descr="Yellow pencil graphic, Emoji Paper Noto fonts Notebook Android Nougat, write,  angle, pencil png | PNGEg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106" name="Picture 10" descr="Yellow pencil graphic, Emoji Paper Noto fonts Notebook Android Nougat, write,  angle, pencil png | PNGEg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714356"/>
            <a:ext cx="1512869" cy="15128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Early</a:t>
            </a:r>
            <a:r>
              <a:rPr lang="fr-FR" dirty="0"/>
              <a:t> </a:t>
            </a:r>
            <a:r>
              <a:rPr lang="fr-FR" dirty="0" err="1"/>
              <a:t>profesional</a:t>
            </a:r>
            <a:r>
              <a:rPr lang="fr-FR" dirty="0"/>
              <a:t> life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14400" y="1783560"/>
            <a:ext cx="4657732" cy="2288382"/>
          </a:xfrm>
        </p:spPr>
        <p:txBody>
          <a:bodyPr>
            <a:normAutofit/>
          </a:bodyPr>
          <a:lstStyle/>
          <a:p>
            <a:r>
              <a:rPr lang="fr-FR" dirty="0"/>
              <a:t>In 1842, He </a:t>
            </a:r>
            <a:r>
              <a:rPr lang="fr-FR" dirty="0" err="1"/>
              <a:t>became</a:t>
            </a:r>
            <a:r>
              <a:rPr lang="fr-FR" dirty="0"/>
              <a:t> the editor of the </a:t>
            </a:r>
            <a:r>
              <a:rPr lang="fr-FR" dirty="0" err="1"/>
              <a:t>liberal</a:t>
            </a:r>
            <a:r>
              <a:rPr lang="fr-FR" dirty="0"/>
              <a:t> Cologne </a:t>
            </a:r>
            <a:r>
              <a:rPr lang="fr-FR" dirty="0" err="1"/>
              <a:t>newspaper</a:t>
            </a:r>
            <a:r>
              <a:rPr lang="fr-FR" dirty="0"/>
              <a:t> </a:t>
            </a:r>
            <a:r>
              <a:rPr lang="en-US" dirty="0"/>
              <a:t>“</a:t>
            </a:r>
            <a:r>
              <a:rPr lang="en-US" dirty="0" err="1"/>
              <a:t>Rheinische</a:t>
            </a:r>
            <a:r>
              <a:rPr lang="en-US" dirty="0"/>
              <a:t> </a:t>
            </a:r>
            <a:r>
              <a:rPr lang="en-US" dirty="0" err="1"/>
              <a:t>Zeitung</a:t>
            </a:r>
            <a:r>
              <a:rPr lang="en-US" dirty="0"/>
              <a:t>”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8434" name="Picture 2" descr="😬- Grimacing Face Emoji - Emoji by Dictionary.c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5643578"/>
            <a:ext cx="857232" cy="857232"/>
          </a:xfrm>
          <a:prstGeom prst="rect">
            <a:avLst/>
          </a:prstGeom>
          <a:noFill/>
        </p:spPr>
      </p:pic>
      <p:sp>
        <p:nvSpPr>
          <p:cNvPr id="18436" name="AutoShape 4" descr="Telegram Sticker Writer Emoji Telegraph, telegram sticker, hand, online  Chat, cartoon, fictional Character, emoticon png | Next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8438" name="Picture 6" descr="Telegram Sticker Writer Emoji Telegraph, telegram sticker, hand, online  Chat, cartoon, fictional Character, emoticon png | Next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500306"/>
            <a:ext cx="2203436" cy="1267595"/>
          </a:xfrm>
          <a:prstGeom prst="rect">
            <a:avLst/>
          </a:prstGeom>
          <a:noFill/>
        </p:spPr>
      </p:pic>
      <p:sp>
        <p:nvSpPr>
          <p:cNvPr id="7" name="ZoneTexte 6"/>
          <p:cNvSpPr txBox="1"/>
          <p:nvPr/>
        </p:nvSpPr>
        <p:spPr>
          <a:xfrm>
            <a:off x="642910" y="4572008"/>
            <a:ext cx="80010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sz="3000" dirty="0"/>
              <a:t>Then he had to leave Germany and then 2 years later France and </a:t>
            </a:r>
            <a:r>
              <a:rPr lang="en-US" sz="3000" dirty="0" err="1"/>
              <a:t>belgium</a:t>
            </a:r>
            <a:r>
              <a:rPr lang="en-US" sz="3000" dirty="0"/>
              <a:t> in 1848</a:t>
            </a:r>
            <a:endParaRPr lang="fr-FR" sz="3000" dirty="0"/>
          </a:p>
          <a:p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772400" cy="914400"/>
          </a:xfrm>
        </p:spPr>
        <p:txBody>
          <a:bodyPr/>
          <a:lstStyle/>
          <a:p>
            <a:r>
              <a:rPr lang="fr-FR" dirty="0" err="1"/>
              <a:t>Finaly</a:t>
            </a:r>
            <a:r>
              <a:rPr lang="fr-FR" dirty="0"/>
              <a:t> in London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57224" y="2000240"/>
            <a:ext cx="5729302" cy="1431126"/>
          </a:xfrm>
        </p:spPr>
        <p:txBody>
          <a:bodyPr>
            <a:normAutofit lnSpcReduction="10000"/>
          </a:bodyPr>
          <a:lstStyle/>
          <a:p>
            <a:r>
              <a:rPr lang="fr-FR" dirty="0"/>
              <a:t>Correspondent for the « New York Daily Tribune » </a:t>
            </a:r>
            <a:r>
              <a:rPr lang="fr-FR" dirty="0" err="1"/>
              <a:t>between</a:t>
            </a:r>
            <a:r>
              <a:rPr lang="fr-FR" dirty="0"/>
              <a:t> 1852 and 1862.</a:t>
            </a:r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572000" y="5000636"/>
            <a:ext cx="34290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dirty="0"/>
              <a:t>« </a:t>
            </a:r>
            <a:r>
              <a:rPr lang="fr-FR" sz="3000" dirty="0" err="1"/>
              <a:t>Das</a:t>
            </a:r>
            <a:r>
              <a:rPr lang="fr-FR" sz="3000" dirty="0"/>
              <a:t> </a:t>
            </a:r>
            <a:r>
              <a:rPr lang="fr-FR" sz="3000" dirty="0" err="1"/>
              <a:t>Kapital</a:t>
            </a:r>
            <a:r>
              <a:rPr lang="fr-FR" sz="3000" dirty="0"/>
              <a:t> » </a:t>
            </a:r>
          </a:p>
        </p:txBody>
      </p:sp>
      <p:pic>
        <p:nvPicPr>
          <p:cNvPr id="19458" name="Picture 2" descr="Afficher l’image sour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786190"/>
            <a:ext cx="4286280" cy="613382"/>
          </a:xfrm>
          <a:prstGeom prst="rect">
            <a:avLst/>
          </a:prstGeom>
          <a:noFill/>
        </p:spPr>
      </p:pic>
      <p:pic>
        <p:nvPicPr>
          <p:cNvPr id="19460" name="Picture 4" descr="Afficher l’image sourc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3071810"/>
            <a:ext cx="1547117" cy="24801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His</a:t>
            </a:r>
            <a:r>
              <a:rPr lang="fr-FR" dirty="0"/>
              <a:t> Influence </a:t>
            </a:r>
          </a:p>
        </p:txBody>
      </p:sp>
      <p:pic>
        <p:nvPicPr>
          <p:cNvPr id="20482" name="Picture 2" descr="Résultat d’images pour leni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785926"/>
            <a:ext cx="1643074" cy="2485322"/>
          </a:xfrm>
          <a:prstGeom prst="rect">
            <a:avLst/>
          </a:prstGeom>
          <a:noFill/>
        </p:spPr>
      </p:pic>
      <p:pic>
        <p:nvPicPr>
          <p:cNvPr id="20484" name="Picture 4" descr="Afficher l’image sour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286124"/>
            <a:ext cx="2351199" cy="3112183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1357290" y="4500570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Vladimir </a:t>
            </a:r>
            <a:r>
              <a:rPr lang="fr-FR" dirty="0" err="1"/>
              <a:t>Lenine</a:t>
            </a:r>
            <a:r>
              <a:rPr lang="fr-FR" dirty="0"/>
              <a:t> (1917-1919 </a:t>
            </a:r>
            <a:r>
              <a:rPr lang="fr-FR" dirty="0" err="1"/>
              <a:t>revolution</a:t>
            </a:r>
            <a:r>
              <a:rPr lang="fr-FR" dirty="0"/>
              <a:t>)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500694" y="2428868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Mao </a:t>
            </a:r>
            <a:r>
              <a:rPr lang="fr-FR" dirty="0" err="1"/>
              <a:t>Zedong</a:t>
            </a:r>
            <a:r>
              <a:rPr lang="fr-FR" dirty="0"/>
              <a:t> (1945-1948 </a:t>
            </a:r>
            <a:r>
              <a:rPr lang="fr-FR" dirty="0" err="1"/>
              <a:t>revolution</a:t>
            </a:r>
            <a:r>
              <a:rPr lang="fr-FR" dirty="0"/>
              <a:t>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46</TotalTime>
  <Words>142</Words>
  <Application>Microsoft Office PowerPoint</Application>
  <PresentationFormat>Affichage à l'écran (4:3)</PresentationFormat>
  <Paragraphs>22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Consolas</vt:lpstr>
      <vt:lpstr>Corbel</vt:lpstr>
      <vt:lpstr>Wingdings</vt:lpstr>
      <vt:lpstr>Wingdings 2</vt:lpstr>
      <vt:lpstr>Wingdings 3</vt:lpstr>
      <vt:lpstr>Métro</vt:lpstr>
      <vt:lpstr>The life of Karl Marx</vt:lpstr>
      <vt:lpstr>Marx family and childhood</vt:lpstr>
      <vt:lpstr>University </vt:lpstr>
      <vt:lpstr>Early profesional life</vt:lpstr>
      <vt:lpstr>Finaly in London </vt:lpstr>
      <vt:lpstr>His Influence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life of Karl Marx</dc:title>
  <dc:creator>pier</dc:creator>
  <cp:lastModifiedBy>David REES</cp:lastModifiedBy>
  <cp:revision>5</cp:revision>
  <dcterms:created xsi:type="dcterms:W3CDTF">2020-09-22T13:06:35Z</dcterms:created>
  <dcterms:modified xsi:type="dcterms:W3CDTF">2020-09-23T16:18:29Z</dcterms:modified>
</cp:coreProperties>
</file>