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478" r:id="rId4"/>
  </p:sldMasterIdLst>
  <p:notesMasterIdLst>
    <p:notesMasterId r:id="rId14"/>
  </p:notesMasterIdLst>
  <p:sldIdLst>
    <p:sldId id="256" r:id="rId5"/>
    <p:sldId id="270" r:id="rId6"/>
    <p:sldId id="269" r:id="rId7"/>
    <p:sldId id="263" r:id="rId8"/>
    <p:sldId id="266" r:id="rId9"/>
    <p:sldId id="268" r:id="rId10"/>
    <p:sldId id="267" r:id="rId11"/>
    <p:sldId id="271" r:id="rId12"/>
    <p:sldId id="257" r:id="rId13"/>
  </p:sldIdLst>
  <p:sldSz cx="12192000" cy="6858000"/>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71" autoAdjust="0"/>
    <p:restoredTop sz="96357" autoAdjust="0"/>
  </p:normalViewPr>
  <p:slideViewPr>
    <p:cSldViewPr snapToGrid="0">
      <p:cViewPr varScale="1">
        <p:scale>
          <a:sx n="65" d="100"/>
          <a:sy n="65" d="100"/>
        </p:scale>
        <p:origin x="656" y="44"/>
      </p:cViewPr>
      <p:guideLst/>
    </p:cSldViewPr>
  </p:slideViewPr>
  <p:outlineViewPr>
    <p:cViewPr>
      <p:scale>
        <a:sx n="33" d="100"/>
        <a:sy n="33" d="100"/>
      </p:scale>
      <p:origin x="0" y="-47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08BA36-A16A-4C16-8F63-9AEE3FB76278}" type="doc">
      <dgm:prSet loTypeId="urn:microsoft.com/office/officeart/2016/7/layout/HexagonTimeline" loCatId="process" qsTypeId="urn:microsoft.com/office/officeart/2005/8/quickstyle/simple5" qsCatId="simple" csTypeId="urn:microsoft.com/office/officeart/2005/8/colors/accent5_2" csCatId="accent5" phldr="1"/>
      <dgm:spPr/>
      <dgm:t>
        <a:bodyPr/>
        <a:lstStyle/>
        <a:p>
          <a:endParaRPr lang="en-US"/>
        </a:p>
      </dgm:t>
    </dgm:pt>
    <dgm:pt modelId="{79D5E37C-6EE5-46B4-B136-E5E388C14C15}">
      <dgm:prSet/>
      <dgm:spPr>
        <a:solidFill>
          <a:schemeClr val="accent1">
            <a:lumMod val="50000"/>
          </a:schemeClr>
        </a:solidFill>
        <a:ln>
          <a:noFill/>
        </a:ln>
        <a:effectLst/>
      </dgm:spPr>
      <dgm:t>
        <a:bodyPr/>
        <a:lstStyle/>
        <a:p>
          <a:r>
            <a:rPr lang="en-US" dirty="0"/>
            <a:t>Oct. 1908</a:t>
          </a:r>
        </a:p>
      </dgm:t>
    </dgm:pt>
    <dgm:pt modelId="{BE57F84A-B207-4C0D-8E09-A4D38A4F8E76}" type="parTrans" cxnId="{BCE39BB1-C22E-497B-987C-BCBDA5A4375D}">
      <dgm:prSet/>
      <dgm:spPr/>
      <dgm:t>
        <a:bodyPr/>
        <a:lstStyle/>
        <a:p>
          <a:endParaRPr lang="en-US"/>
        </a:p>
      </dgm:t>
    </dgm:pt>
    <dgm:pt modelId="{5D7642E4-C295-4232-A0B9-FFB60ECA314A}" type="sibTrans" cxnId="{BCE39BB1-C22E-497B-987C-BCBDA5A4375D}">
      <dgm:prSet/>
      <dgm:spPr/>
      <dgm:t>
        <a:bodyPr/>
        <a:lstStyle/>
        <a:p>
          <a:endParaRPr lang="en-US"/>
        </a:p>
      </dgm:t>
    </dgm:pt>
    <dgm:pt modelId="{3E75349A-CDC7-4946-94A4-E34887B449BA}">
      <dgm:prSet custT="1"/>
      <dgm:spPr/>
      <dgm:t>
        <a:bodyPr/>
        <a:lstStyle/>
        <a:p>
          <a:r>
            <a:rPr lang="en-US" sz="1600" b="0" i="0" noProof="0" dirty="0"/>
            <a:t>Civil servant in the India Office, </a:t>
          </a:r>
          <a:r>
            <a:rPr lang="en-US" sz="1600" b="0" i="0" dirty="0"/>
            <a:t>basis of his first major work, </a:t>
          </a:r>
          <a:r>
            <a:rPr lang="en-US" sz="1600" b="0" i="1" dirty="0"/>
            <a:t>Indian Currency and Finance</a:t>
          </a:r>
          <a:r>
            <a:rPr lang="en-US" sz="1600" b="0" i="0" dirty="0"/>
            <a:t> (1913). He was then appointed to the Royal Commission on ICF</a:t>
          </a:r>
          <a:endParaRPr lang="en-US" sz="1600" noProof="0" dirty="0"/>
        </a:p>
      </dgm:t>
    </dgm:pt>
    <dgm:pt modelId="{6A082C22-5B54-4131-AEF5-F8B4CD621D35}" type="parTrans" cxnId="{87C2CCCD-2503-438C-8922-672436A9A51E}">
      <dgm:prSet/>
      <dgm:spPr/>
      <dgm:t>
        <a:bodyPr/>
        <a:lstStyle/>
        <a:p>
          <a:endParaRPr lang="en-US"/>
        </a:p>
      </dgm:t>
    </dgm:pt>
    <dgm:pt modelId="{18BA5848-4D28-4878-98D0-6627678AB161}" type="sibTrans" cxnId="{87C2CCCD-2503-438C-8922-672436A9A51E}">
      <dgm:prSet/>
      <dgm:spPr/>
      <dgm:t>
        <a:bodyPr/>
        <a:lstStyle/>
        <a:p>
          <a:endParaRPr lang="en-US"/>
        </a:p>
      </dgm:t>
    </dgm:pt>
    <dgm:pt modelId="{5A7CD7F9-CA4B-4E8F-A1BF-F25860D96E9D}">
      <dgm:prSet/>
      <dgm:spPr>
        <a:solidFill>
          <a:schemeClr val="tx1">
            <a:lumMod val="85000"/>
            <a:lumOff val="15000"/>
          </a:schemeClr>
        </a:solidFill>
        <a:ln>
          <a:noFill/>
        </a:ln>
        <a:effectLst/>
      </dgm:spPr>
      <dgm:t>
        <a:bodyPr/>
        <a:lstStyle/>
        <a:p>
          <a:r>
            <a:rPr lang="en-US" dirty="0"/>
            <a:t>Jan. 1915</a:t>
          </a:r>
        </a:p>
      </dgm:t>
    </dgm:pt>
    <dgm:pt modelId="{D4EECE8E-3013-448B-9DF7-8C096854C02A}" type="parTrans" cxnId="{8668B309-818E-4D64-A43A-A3D51BDFF9E4}">
      <dgm:prSet/>
      <dgm:spPr/>
      <dgm:t>
        <a:bodyPr/>
        <a:lstStyle/>
        <a:p>
          <a:endParaRPr lang="en-US"/>
        </a:p>
      </dgm:t>
    </dgm:pt>
    <dgm:pt modelId="{22778933-56E6-4E89-B68E-F8578CFE0734}" type="sibTrans" cxnId="{8668B309-818E-4D64-A43A-A3D51BDFF9E4}">
      <dgm:prSet/>
      <dgm:spPr/>
      <dgm:t>
        <a:bodyPr/>
        <a:lstStyle/>
        <a:p>
          <a:endParaRPr lang="en-US"/>
        </a:p>
      </dgm:t>
    </dgm:pt>
    <dgm:pt modelId="{721865A7-48DF-48AF-B013-2706AB04AECB}">
      <dgm:prSet/>
      <dgm:spPr/>
      <dgm:t>
        <a:bodyPr/>
        <a:lstStyle/>
        <a:p>
          <a:r>
            <a:rPr lang="en-US" noProof="0" dirty="0"/>
            <a:t>Keynes took up an official government position at the Treasury where he had to acquire scarce currencies</a:t>
          </a:r>
        </a:p>
      </dgm:t>
    </dgm:pt>
    <dgm:pt modelId="{9867F13E-F6DE-45B4-9F66-F9748662E707}" type="parTrans" cxnId="{CD5F7384-F42E-47EB-A5DD-AC4847277DA6}">
      <dgm:prSet/>
      <dgm:spPr/>
      <dgm:t>
        <a:bodyPr/>
        <a:lstStyle/>
        <a:p>
          <a:endParaRPr lang="en-US"/>
        </a:p>
      </dgm:t>
    </dgm:pt>
    <dgm:pt modelId="{C10D6369-C1DA-4ABD-A9C2-1793F41241FC}" type="sibTrans" cxnId="{CD5F7384-F42E-47EB-A5DD-AC4847277DA6}">
      <dgm:prSet/>
      <dgm:spPr/>
      <dgm:t>
        <a:bodyPr/>
        <a:lstStyle/>
        <a:p>
          <a:endParaRPr lang="en-US"/>
        </a:p>
      </dgm:t>
    </dgm:pt>
    <dgm:pt modelId="{6EC236B8-3DCD-4D3B-BA1A-4DDB2D1D0501}">
      <dgm:prSet/>
      <dgm:spPr>
        <a:solidFill>
          <a:schemeClr val="bg1">
            <a:lumMod val="85000"/>
          </a:schemeClr>
        </a:solidFill>
        <a:ln>
          <a:noFill/>
        </a:ln>
        <a:effectLst/>
      </dgm:spPr>
      <dgm:t>
        <a:bodyPr/>
        <a:lstStyle/>
        <a:p>
          <a:r>
            <a:rPr lang="en-US" dirty="0">
              <a:solidFill>
                <a:schemeClr val="tx1"/>
              </a:solidFill>
            </a:rPr>
            <a:t>In 1917</a:t>
          </a:r>
        </a:p>
      </dgm:t>
    </dgm:pt>
    <dgm:pt modelId="{A089C88B-5621-431F-9218-EEAA3DB4532B}" type="parTrans" cxnId="{DEBF011F-DBF0-41C7-AD96-98CB1261F1E6}">
      <dgm:prSet/>
      <dgm:spPr/>
      <dgm:t>
        <a:bodyPr/>
        <a:lstStyle/>
        <a:p>
          <a:endParaRPr lang="en-US"/>
        </a:p>
      </dgm:t>
    </dgm:pt>
    <dgm:pt modelId="{0392B523-7A12-4227-AFCC-1ECAFEDF80F5}" type="sibTrans" cxnId="{DEBF011F-DBF0-41C7-AD96-98CB1261F1E6}">
      <dgm:prSet/>
      <dgm:spPr/>
      <dgm:t>
        <a:bodyPr/>
        <a:lstStyle/>
        <a:p>
          <a:endParaRPr lang="en-US"/>
        </a:p>
      </dgm:t>
    </dgm:pt>
    <dgm:pt modelId="{77CFE12A-47BC-4C5B-8B19-9A3624B335DE}">
      <dgm:prSet/>
      <dgm:spPr/>
      <dgm:t>
        <a:bodyPr/>
        <a:lstStyle/>
        <a:p>
          <a:r>
            <a:rPr lang="en-US" b="0" i="0" dirty="0"/>
            <a:t>Keynes was appointed financial representative for the Treasury to the 1919 Versailles Peace Conference and Officer of the Belgian Order of Leopold</a:t>
          </a:r>
          <a:endParaRPr lang="en-US" dirty="0"/>
        </a:p>
      </dgm:t>
    </dgm:pt>
    <dgm:pt modelId="{EA77DA41-DCDA-4F52-8093-032D4584C46B}" type="parTrans" cxnId="{E619F6D2-AB4E-4568-AA0D-DD5B723984E4}">
      <dgm:prSet/>
      <dgm:spPr/>
      <dgm:t>
        <a:bodyPr/>
        <a:lstStyle/>
        <a:p>
          <a:endParaRPr lang="en-US"/>
        </a:p>
      </dgm:t>
    </dgm:pt>
    <dgm:pt modelId="{2063576C-C2E8-4611-9778-BA81802BB256}" type="sibTrans" cxnId="{E619F6D2-AB4E-4568-AA0D-DD5B723984E4}">
      <dgm:prSet/>
      <dgm:spPr/>
      <dgm:t>
        <a:bodyPr/>
        <a:lstStyle/>
        <a:p>
          <a:endParaRPr lang="en-US"/>
        </a:p>
      </dgm:t>
    </dgm:pt>
    <dgm:pt modelId="{BA270F43-0C36-4246-8BB8-6065D927DFD3}" type="pres">
      <dgm:prSet presAssocID="{AB08BA36-A16A-4C16-8F63-9AEE3FB76278}" presName="Name0" presStyleCnt="0">
        <dgm:presLayoutVars>
          <dgm:chMax/>
          <dgm:chPref/>
          <dgm:animLvl val="lvl"/>
        </dgm:presLayoutVars>
      </dgm:prSet>
      <dgm:spPr/>
    </dgm:pt>
    <dgm:pt modelId="{DB77968F-28AC-402A-ADE0-64611B01B33F}" type="pres">
      <dgm:prSet presAssocID="{79D5E37C-6EE5-46B4-B136-E5E388C14C15}" presName="composite" presStyleCnt="0"/>
      <dgm:spPr/>
    </dgm:pt>
    <dgm:pt modelId="{87197975-52CC-4703-B090-3C0D7101D171}" type="pres">
      <dgm:prSet presAssocID="{79D5E37C-6EE5-46B4-B136-E5E388C14C15}" presName="Parent1" presStyleLbl="alignNode1" presStyleIdx="0" presStyleCnt="3">
        <dgm:presLayoutVars>
          <dgm:chMax val="1"/>
          <dgm:chPref val="1"/>
          <dgm:bulletEnabled val="1"/>
        </dgm:presLayoutVars>
      </dgm:prSet>
      <dgm:spPr/>
    </dgm:pt>
    <dgm:pt modelId="{95FCF055-303A-4445-9813-7E8E825042F7}" type="pres">
      <dgm:prSet presAssocID="{79D5E37C-6EE5-46B4-B136-E5E388C14C15}" presName="Childtext1" presStyleLbl="revTx" presStyleIdx="0" presStyleCnt="3">
        <dgm:presLayoutVars>
          <dgm:chMax val="0"/>
          <dgm:chPref val="0"/>
          <dgm:bulletEnabled/>
        </dgm:presLayoutVars>
      </dgm:prSet>
      <dgm:spPr/>
    </dgm:pt>
    <dgm:pt modelId="{D01E2BCD-A874-4A1C-89AC-5538E4157620}" type="pres">
      <dgm:prSet presAssocID="{79D5E37C-6EE5-46B4-B136-E5E388C14C15}" presName="ConnectLine" presStyleLbl="sibTrans1D1" presStyleIdx="0" presStyleCnt="3"/>
      <dgm:spPr>
        <a:noFill/>
        <a:ln w="12700" cap="flat" cmpd="sng" algn="in">
          <a:solidFill>
            <a:schemeClr val="accent5">
              <a:hueOff val="0"/>
              <a:satOff val="0"/>
              <a:lumOff val="0"/>
              <a:alphaOff val="0"/>
            </a:schemeClr>
          </a:solidFill>
          <a:prstDash val="dash"/>
        </a:ln>
        <a:effectLst/>
      </dgm:spPr>
    </dgm:pt>
    <dgm:pt modelId="{42FDB9A9-E4A8-41C4-8D31-90A173B96E5C}" type="pres">
      <dgm:prSet presAssocID="{79D5E37C-6EE5-46B4-B136-E5E388C14C15}" presName="ConnectLineEnd" presStyleLbl="node1" presStyleIdx="0" presStyleCnt="3"/>
      <dgm:spPr>
        <a:solidFill>
          <a:schemeClr val="accent1">
            <a:lumMod val="50000"/>
          </a:schemeClr>
        </a:solidFill>
        <a:effectLst/>
      </dgm:spPr>
    </dgm:pt>
    <dgm:pt modelId="{3D54F6D0-2057-4B25-8365-ED10A3FE5FAC}" type="pres">
      <dgm:prSet presAssocID="{79D5E37C-6EE5-46B4-B136-E5E388C14C15}" presName="EmptyPane" presStyleCnt="0"/>
      <dgm:spPr/>
    </dgm:pt>
    <dgm:pt modelId="{9B8552CD-49EF-4C0D-A1E0-14E2B93937C6}" type="pres">
      <dgm:prSet presAssocID="{5D7642E4-C295-4232-A0B9-FFB60ECA314A}" presName="spaceBetweenRectangles" presStyleLbl="fgAcc1" presStyleIdx="0" presStyleCnt="2"/>
      <dgm:spPr/>
    </dgm:pt>
    <dgm:pt modelId="{B9613699-D389-47DE-94A2-9874595052A1}" type="pres">
      <dgm:prSet presAssocID="{5A7CD7F9-CA4B-4E8F-A1BF-F25860D96E9D}" presName="composite" presStyleCnt="0"/>
      <dgm:spPr/>
    </dgm:pt>
    <dgm:pt modelId="{26B4BD2F-FDF2-43F2-B16B-BEB2D2725732}" type="pres">
      <dgm:prSet presAssocID="{5A7CD7F9-CA4B-4E8F-A1BF-F25860D96E9D}" presName="Parent1" presStyleLbl="alignNode1" presStyleIdx="1" presStyleCnt="3">
        <dgm:presLayoutVars>
          <dgm:chMax val="1"/>
          <dgm:chPref val="1"/>
          <dgm:bulletEnabled val="1"/>
        </dgm:presLayoutVars>
      </dgm:prSet>
      <dgm:spPr/>
    </dgm:pt>
    <dgm:pt modelId="{6C70F55F-492B-43E5-837C-20655AECEE3D}" type="pres">
      <dgm:prSet presAssocID="{5A7CD7F9-CA4B-4E8F-A1BF-F25860D96E9D}" presName="Childtext1" presStyleLbl="revTx" presStyleIdx="1" presStyleCnt="3">
        <dgm:presLayoutVars>
          <dgm:chMax val="0"/>
          <dgm:chPref val="0"/>
          <dgm:bulletEnabled/>
        </dgm:presLayoutVars>
      </dgm:prSet>
      <dgm:spPr/>
    </dgm:pt>
    <dgm:pt modelId="{EFE2D3E2-1871-4306-945A-082E4C6DFF62}" type="pres">
      <dgm:prSet presAssocID="{5A7CD7F9-CA4B-4E8F-A1BF-F25860D96E9D}" presName="ConnectLine" presStyleLbl="sibTrans1D1" presStyleIdx="1" presStyleCnt="3"/>
      <dgm:spPr>
        <a:noFill/>
        <a:ln w="12700" cap="flat" cmpd="sng" algn="in">
          <a:solidFill>
            <a:schemeClr val="accent5">
              <a:hueOff val="0"/>
              <a:satOff val="0"/>
              <a:lumOff val="0"/>
              <a:alphaOff val="0"/>
            </a:schemeClr>
          </a:solidFill>
          <a:prstDash val="dash"/>
        </a:ln>
        <a:effectLst/>
      </dgm:spPr>
    </dgm:pt>
    <dgm:pt modelId="{1FA22CC1-F421-42D7-B327-A0748A5CA8CA}" type="pres">
      <dgm:prSet presAssocID="{5A7CD7F9-CA4B-4E8F-A1BF-F25860D96E9D}" presName="ConnectLineEnd" presStyleLbl="node1" presStyleIdx="1" presStyleCnt="3"/>
      <dgm:spPr>
        <a:solidFill>
          <a:schemeClr val="tx1">
            <a:lumMod val="85000"/>
            <a:lumOff val="15000"/>
          </a:schemeClr>
        </a:solidFill>
        <a:effectLst/>
      </dgm:spPr>
    </dgm:pt>
    <dgm:pt modelId="{B9AAF34C-316B-4600-BE86-CE8E2DB2A167}" type="pres">
      <dgm:prSet presAssocID="{5A7CD7F9-CA4B-4E8F-A1BF-F25860D96E9D}" presName="EmptyPane" presStyleCnt="0"/>
      <dgm:spPr/>
    </dgm:pt>
    <dgm:pt modelId="{237EB574-03EA-4B5E-A071-20BFF7A94025}" type="pres">
      <dgm:prSet presAssocID="{22778933-56E6-4E89-B68E-F8578CFE0734}" presName="spaceBetweenRectangles" presStyleLbl="fgAcc1" presStyleIdx="1" presStyleCnt="2"/>
      <dgm:spPr/>
    </dgm:pt>
    <dgm:pt modelId="{8713FAAE-A94E-4C45-80CC-D0CADC2C45F5}" type="pres">
      <dgm:prSet presAssocID="{6EC236B8-3DCD-4D3B-BA1A-4DDB2D1D0501}" presName="composite" presStyleCnt="0"/>
      <dgm:spPr/>
    </dgm:pt>
    <dgm:pt modelId="{42647E7A-7F8D-43C5-B7AA-DB1A84D62562}" type="pres">
      <dgm:prSet presAssocID="{6EC236B8-3DCD-4D3B-BA1A-4DDB2D1D0501}" presName="Parent1" presStyleLbl="alignNode1" presStyleIdx="2" presStyleCnt="3">
        <dgm:presLayoutVars>
          <dgm:chMax val="1"/>
          <dgm:chPref val="1"/>
          <dgm:bulletEnabled val="1"/>
        </dgm:presLayoutVars>
      </dgm:prSet>
      <dgm:spPr/>
    </dgm:pt>
    <dgm:pt modelId="{6459495F-68A2-4439-A9B3-5DDACF24ECD9}" type="pres">
      <dgm:prSet presAssocID="{6EC236B8-3DCD-4D3B-BA1A-4DDB2D1D0501}" presName="Childtext1" presStyleLbl="revTx" presStyleIdx="2" presStyleCnt="3">
        <dgm:presLayoutVars>
          <dgm:chMax val="0"/>
          <dgm:chPref val="0"/>
          <dgm:bulletEnabled/>
        </dgm:presLayoutVars>
      </dgm:prSet>
      <dgm:spPr/>
    </dgm:pt>
    <dgm:pt modelId="{DA9415BC-5F5D-427A-8E4A-15DE1DCD00EC}" type="pres">
      <dgm:prSet presAssocID="{6EC236B8-3DCD-4D3B-BA1A-4DDB2D1D0501}" presName="ConnectLine" presStyleLbl="sibTrans1D1" presStyleIdx="2" presStyleCnt="3"/>
      <dgm:spPr>
        <a:noFill/>
        <a:ln w="12700" cap="flat" cmpd="sng" algn="in">
          <a:solidFill>
            <a:schemeClr val="accent5">
              <a:hueOff val="0"/>
              <a:satOff val="0"/>
              <a:lumOff val="0"/>
              <a:alphaOff val="0"/>
            </a:schemeClr>
          </a:solidFill>
          <a:prstDash val="dash"/>
        </a:ln>
        <a:effectLst/>
      </dgm:spPr>
    </dgm:pt>
    <dgm:pt modelId="{66283014-8366-4F80-A66F-FA0C7794F36F}" type="pres">
      <dgm:prSet presAssocID="{6EC236B8-3DCD-4D3B-BA1A-4DDB2D1D0501}" presName="ConnectLineEnd" presStyleLbl="node1" presStyleIdx="2" presStyleCnt="3"/>
      <dgm:spPr>
        <a:solidFill>
          <a:schemeClr val="bg1">
            <a:lumMod val="75000"/>
          </a:schemeClr>
        </a:solidFill>
        <a:effectLst/>
      </dgm:spPr>
    </dgm:pt>
    <dgm:pt modelId="{AF0F2ED6-BC80-4E40-B2CD-6C12B31151D5}" type="pres">
      <dgm:prSet presAssocID="{6EC236B8-3DCD-4D3B-BA1A-4DDB2D1D0501}" presName="EmptyPane" presStyleCnt="0"/>
      <dgm:spPr/>
    </dgm:pt>
  </dgm:ptLst>
  <dgm:cxnLst>
    <dgm:cxn modelId="{8668B309-818E-4D64-A43A-A3D51BDFF9E4}" srcId="{AB08BA36-A16A-4C16-8F63-9AEE3FB76278}" destId="{5A7CD7F9-CA4B-4E8F-A1BF-F25860D96E9D}" srcOrd="1" destOrd="0" parTransId="{D4EECE8E-3013-448B-9DF7-8C096854C02A}" sibTransId="{22778933-56E6-4E89-B68E-F8578CFE0734}"/>
    <dgm:cxn modelId="{DEBF011F-DBF0-41C7-AD96-98CB1261F1E6}" srcId="{AB08BA36-A16A-4C16-8F63-9AEE3FB76278}" destId="{6EC236B8-3DCD-4D3B-BA1A-4DDB2D1D0501}" srcOrd="2" destOrd="0" parTransId="{A089C88B-5621-431F-9218-EEAA3DB4532B}" sibTransId="{0392B523-7A12-4227-AFCC-1ECAFEDF80F5}"/>
    <dgm:cxn modelId="{56BFC82A-B3C7-4D8B-B364-019866A43DF2}" type="presOf" srcId="{79D5E37C-6EE5-46B4-B136-E5E388C14C15}" destId="{87197975-52CC-4703-B090-3C0D7101D171}" srcOrd="0" destOrd="0" presId="urn:microsoft.com/office/officeart/2016/7/layout/HexagonTimeline"/>
    <dgm:cxn modelId="{37D9742D-B407-42C5-B0AF-29F531C5FE4B}" type="presOf" srcId="{77CFE12A-47BC-4C5B-8B19-9A3624B335DE}" destId="{6459495F-68A2-4439-A9B3-5DDACF24ECD9}" srcOrd="0" destOrd="0" presId="urn:microsoft.com/office/officeart/2016/7/layout/HexagonTimeline"/>
    <dgm:cxn modelId="{EBDB614A-5533-4D48-BD82-CD12634648C8}" type="presOf" srcId="{3E75349A-CDC7-4946-94A4-E34887B449BA}" destId="{95FCF055-303A-4445-9813-7E8E825042F7}" srcOrd="0" destOrd="0" presId="urn:microsoft.com/office/officeart/2016/7/layout/HexagonTimeline"/>
    <dgm:cxn modelId="{F8DCE64F-0CDA-4F47-A51D-A37BFD6B9D59}" type="presOf" srcId="{AB08BA36-A16A-4C16-8F63-9AEE3FB76278}" destId="{BA270F43-0C36-4246-8BB8-6065D927DFD3}" srcOrd="0" destOrd="0" presId="urn:microsoft.com/office/officeart/2016/7/layout/HexagonTimeline"/>
    <dgm:cxn modelId="{CD5F7384-F42E-47EB-A5DD-AC4847277DA6}" srcId="{5A7CD7F9-CA4B-4E8F-A1BF-F25860D96E9D}" destId="{721865A7-48DF-48AF-B013-2706AB04AECB}" srcOrd="0" destOrd="0" parTransId="{9867F13E-F6DE-45B4-9F66-F9748662E707}" sibTransId="{C10D6369-C1DA-4ABD-A9C2-1793F41241FC}"/>
    <dgm:cxn modelId="{BBC024AB-6643-4926-91A5-93900D44CDD9}" type="presOf" srcId="{721865A7-48DF-48AF-B013-2706AB04AECB}" destId="{6C70F55F-492B-43E5-837C-20655AECEE3D}" srcOrd="0" destOrd="0" presId="urn:microsoft.com/office/officeart/2016/7/layout/HexagonTimeline"/>
    <dgm:cxn modelId="{BCE39BB1-C22E-497B-987C-BCBDA5A4375D}" srcId="{AB08BA36-A16A-4C16-8F63-9AEE3FB76278}" destId="{79D5E37C-6EE5-46B4-B136-E5E388C14C15}" srcOrd="0" destOrd="0" parTransId="{BE57F84A-B207-4C0D-8E09-A4D38A4F8E76}" sibTransId="{5D7642E4-C295-4232-A0B9-FFB60ECA314A}"/>
    <dgm:cxn modelId="{87C2CCCD-2503-438C-8922-672436A9A51E}" srcId="{79D5E37C-6EE5-46B4-B136-E5E388C14C15}" destId="{3E75349A-CDC7-4946-94A4-E34887B449BA}" srcOrd="0" destOrd="0" parTransId="{6A082C22-5B54-4131-AEF5-F8B4CD621D35}" sibTransId="{18BA5848-4D28-4878-98D0-6627678AB161}"/>
    <dgm:cxn modelId="{E619F6D2-AB4E-4568-AA0D-DD5B723984E4}" srcId="{6EC236B8-3DCD-4D3B-BA1A-4DDB2D1D0501}" destId="{77CFE12A-47BC-4C5B-8B19-9A3624B335DE}" srcOrd="0" destOrd="0" parTransId="{EA77DA41-DCDA-4F52-8093-032D4584C46B}" sibTransId="{2063576C-C2E8-4611-9778-BA81802BB256}"/>
    <dgm:cxn modelId="{5F68CEE0-D8AC-420D-A3D8-E0DBA8791EB8}" type="presOf" srcId="{5A7CD7F9-CA4B-4E8F-A1BF-F25860D96E9D}" destId="{26B4BD2F-FDF2-43F2-B16B-BEB2D2725732}" srcOrd="0" destOrd="0" presId="urn:microsoft.com/office/officeart/2016/7/layout/HexagonTimeline"/>
    <dgm:cxn modelId="{AD80E6F2-38FF-45B8-94E2-E6E589FE6739}" type="presOf" srcId="{6EC236B8-3DCD-4D3B-BA1A-4DDB2D1D0501}" destId="{42647E7A-7F8D-43C5-B7AA-DB1A84D62562}" srcOrd="0" destOrd="0" presId="urn:microsoft.com/office/officeart/2016/7/layout/HexagonTimeline"/>
    <dgm:cxn modelId="{B88E1EBD-801F-4C31-BE75-DBBD8A06DC99}" type="presParOf" srcId="{BA270F43-0C36-4246-8BB8-6065D927DFD3}" destId="{DB77968F-28AC-402A-ADE0-64611B01B33F}" srcOrd="0" destOrd="0" presId="urn:microsoft.com/office/officeart/2016/7/layout/HexagonTimeline"/>
    <dgm:cxn modelId="{D2B6F50D-D050-47D7-87AB-B741677EF213}" type="presParOf" srcId="{DB77968F-28AC-402A-ADE0-64611B01B33F}" destId="{87197975-52CC-4703-B090-3C0D7101D171}" srcOrd="0" destOrd="0" presId="urn:microsoft.com/office/officeart/2016/7/layout/HexagonTimeline"/>
    <dgm:cxn modelId="{E7B89C9F-BC39-4F7E-B9F4-FCD18352F6D1}" type="presParOf" srcId="{DB77968F-28AC-402A-ADE0-64611B01B33F}" destId="{95FCF055-303A-4445-9813-7E8E825042F7}" srcOrd="1" destOrd="0" presId="urn:microsoft.com/office/officeart/2016/7/layout/HexagonTimeline"/>
    <dgm:cxn modelId="{B66F869E-BCF8-434A-977B-F92DEBD2D74E}" type="presParOf" srcId="{DB77968F-28AC-402A-ADE0-64611B01B33F}" destId="{D01E2BCD-A874-4A1C-89AC-5538E4157620}" srcOrd="2" destOrd="0" presId="urn:microsoft.com/office/officeart/2016/7/layout/HexagonTimeline"/>
    <dgm:cxn modelId="{DEA4149D-1D31-4367-AAA4-C3A793C12B52}" type="presParOf" srcId="{DB77968F-28AC-402A-ADE0-64611B01B33F}" destId="{42FDB9A9-E4A8-41C4-8D31-90A173B96E5C}" srcOrd="3" destOrd="0" presId="urn:microsoft.com/office/officeart/2016/7/layout/HexagonTimeline"/>
    <dgm:cxn modelId="{02E1726A-92D2-42E5-B2C8-D25A44469517}" type="presParOf" srcId="{DB77968F-28AC-402A-ADE0-64611B01B33F}" destId="{3D54F6D0-2057-4B25-8365-ED10A3FE5FAC}" srcOrd="4" destOrd="0" presId="urn:microsoft.com/office/officeart/2016/7/layout/HexagonTimeline"/>
    <dgm:cxn modelId="{49F734AF-39AD-4CCA-B2FA-9633454D1D8D}" type="presParOf" srcId="{BA270F43-0C36-4246-8BB8-6065D927DFD3}" destId="{9B8552CD-49EF-4C0D-A1E0-14E2B93937C6}" srcOrd="1" destOrd="0" presId="urn:microsoft.com/office/officeart/2016/7/layout/HexagonTimeline"/>
    <dgm:cxn modelId="{E0AE7E7D-B690-4553-A347-052F2D67E1C7}" type="presParOf" srcId="{BA270F43-0C36-4246-8BB8-6065D927DFD3}" destId="{B9613699-D389-47DE-94A2-9874595052A1}" srcOrd="2" destOrd="0" presId="urn:microsoft.com/office/officeart/2016/7/layout/HexagonTimeline"/>
    <dgm:cxn modelId="{549A0D3D-F32A-4EB0-B8A9-B6A9E9177C3A}" type="presParOf" srcId="{B9613699-D389-47DE-94A2-9874595052A1}" destId="{26B4BD2F-FDF2-43F2-B16B-BEB2D2725732}" srcOrd="0" destOrd="0" presId="urn:microsoft.com/office/officeart/2016/7/layout/HexagonTimeline"/>
    <dgm:cxn modelId="{2BF5E4F5-C1B7-457A-AAE7-8385CAD99FC1}" type="presParOf" srcId="{B9613699-D389-47DE-94A2-9874595052A1}" destId="{6C70F55F-492B-43E5-837C-20655AECEE3D}" srcOrd="1" destOrd="0" presId="urn:microsoft.com/office/officeart/2016/7/layout/HexagonTimeline"/>
    <dgm:cxn modelId="{63C06404-3690-4964-B886-10BBA95BCCEC}" type="presParOf" srcId="{B9613699-D389-47DE-94A2-9874595052A1}" destId="{EFE2D3E2-1871-4306-945A-082E4C6DFF62}" srcOrd="2" destOrd="0" presId="urn:microsoft.com/office/officeart/2016/7/layout/HexagonTimeline"/>
    <dgm:cxn modelId="{2F2DDBDE-F1FC-41A5-905E-531E19AA631B}" type="presParOf" srcId="{B9613699-D389-47DE-94A2-9874595052A1}" destId="{1FA22CC1-F421-42D7-B327-A0748A5CA8CA}" srcOrd="3" destOrd="0" presId="urn:microsoft.com/office/officeart/2016/7/layout/HexagonTimeline"/>
    <dgm:cxn modelId="{D20EFF5F-B5DA-452C-A36F-6CA0A783032E}" type="presParOf" srcId="{B9613699-D389-47DE-94A2-9874595052A1}" destId="{B9AAF34C-316B-4600-BE86-CE8E2DB2A167}" srcOrd="4" destOrd="0" presId="urn:microsoft.com/office/officeart/2016/7/layout/HexagonTimeline"/>
    <dgm:cxn modelId="{58A13DBD-6EE7-46A3-93A2-57A7073EC670}" type="presParOf" srcId="{BA270F43-0C36-4246-8BB8-6065D927DFD3}" destId="{237EB574-03EA-4B5E-A071-20BFF7A94025}" srcOrd="3" destOrd="0" presId="urn:microsoft.com/office/officeart/2016/7/layout/HexagonTimeline"/>
    <dgm:cxn modelId="{5CFE21CE-9216-4262-88DE-8E74347B84A1}" type="presParOf" srcId="{BA270F43-0C36-4246-8BB8-6065D927DFD3}" destId="{8713FAAE-A94E-4C45-80CC-D0CADC2C45F5}" srcOrd="4" destOrd="0" presId="urn:microsoft.com/office/officeart/2016/7/layout/HexagonTimeline"/>
    <dgm:cxn modelId="{9767D93C-1927-4E18-9B06-9C9922515002}" type="presParOf" srcId="{8713FAAE-A94E-4C45-80CC-D0CADC2C45F5}" destId="{42647E7A-7F8D-43C5-B7AA-DB1A84D62562}" srcOrd="0" destOrd="0" presId="urn:microsoft.com/office/officeart/2016/7/layout/HexagonTimeline"/>
    <dgm:cxn modelId="{A0BC8C4E-9631-4C4D-B1B5-67F3D8039D9D}" type="presParOf" srcId="{8713FAAE-A94E-4C45-80CC-D0CADC2C45F5}" destId="{6459495F-68A2-4439-A9B3-5DDACF24ECD9}" srcOrd="1" destOrd="0" presId="urn:microsoft.com/office/officeart/2016/7/layout/HexagonTimeline"/>
    <dgm:cxn modelId="{2AC3F135-61F4-4121-93E8-68BCF3AE7F1F}" type="presParOf" srcId="{8713FAAE-A94E-4C45-80CC-D0CADC2C45F5}" destId="{DA9415BC-5F5D-427A-8E4A-15DE1DCD00EC}" srcOrd="2" destOrd="0" presId="urn:microsoft.com/office/officeart/2016/7/layout/HexagonTimeline"/>
    <dgm:cxn modelId="{2B07FAA7-1259-4427-830E-DC787E62C767}" type="presParOf" srcId="{8713FAAE-A94E-4C45-80CC-D0CADC2C45F5}" destId="{66283014-8366-4F80-A66F-FA0C7794F36F}" srcOrd="3" destOrd="0" presId="urn:microsoft.com/office/officeart/2016/7/layout/HexagonTimeline"/>
    <dgm:cxn modelId="{3CACEA81-F876-4956-86AA-EB1B446D4EE8}" type="presParOf" srcId="{8713FAAE-A94E-4C45-80CC-D0CADC2C45F5}" destId="{AF0F2ED6-BC80-4E40-B2CD-6C12B31151D5}" srcOrd="4"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197975-52CC-4703-B090-3C0D7101D171}">
      <dsp:nvSpPr>
        <dsp:cNvPr id="0" name=""/>
        <dsp:cNvSpPr/>
      </dsp:nvSpPr>
      <dsp:spPr>
        <a:xfrm>
          <a:off x="299817" y="2722419"/>
          <a:ext cx="1525937" cy="742478"/>
        </a:xfrm>
        <a:prstGeom prst="homePlate">
          <a:avLst>
            <a:gd name="adj" fmla="val 40000"/>
          </a:avLst>
        </a:prstGeom>
        <a:solidFill>
          <a:schemeClr val="accent1">
            <a:lumMod val="50000"/>
          </a:schemeClr>
        </a:solidFill>
        <a:ln w="6350" cap="flat" cmpd="sng" algn="in">
          <a:noFill/>
          <a:prstDash val="solid"/>
        </a:ln>
        <a:effectLst/>
      </dsp:spPr>
      <dsp:style>
        <a:lnRef idx="1">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755650">
            <a:lnSpc>
              <a:spcPct val="90000"/>
            </a:lnSpc>
            <a:spcBef>
              <a:spcPct val="0"/>
            </a:spcBef>
            <a:spcAft>
              <a:spcPct val="35000"/>
            </a:spcAft>
            <a:buNone/>
          </a:pPr>
          <a:r>
            <a:rPr lang="en-US" sz="1700" kern="1200" dirty="0"/>
            <a:t>Oct. 1908</a:t>
          </a:r>
        </a:p>
      </dsp:txBody>
      <dsp:txXfrm>
        <a:off x="299817" y="2722419"/>
        <a:ext cx="1377441" cy="742478"/>
      </dsp:txXfrm>
    </dsp:sp>
    <dsp:sp modelId="{95FCF055-303A-4445-9813-7E8E825042F7}">
      <dsp:nvSpPr>
        <dsp:cNvPr id="0" name=""/>
        <dsp:cNvSpPr/>
      </dsp:nvSpPr>
      <dsp:spPr>
        <a:xfrm>
          <a:off x="3107" y="0"/>
          <a:ext cx="2119356" cy="1979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2240" rIns="0" bIns="142240" numCol="1" spcCol="1270" anchor="b" anchorCtr="1">
          <a:noAutofit/>
        </a:bodyPr>
        <a:lstStyle/>
        <a:p>
          <a:pPr marL="0" lvl="0" indent="0" algn="ctr" defTabSz="711200">
            <a:lnSpc>
              <a:spcPct val="90000"/>
            </a:lnSpc>
            <a:spcBef>
              <a:spcPct val="0"/>
            </a:spcBef>
            <a:spcAft>
              <a:spcPct val="35000"/>
            </a:spcAft>
            <a:buNone/>
          </a:pPr>
          <a:r>
            <a:rPr lang="en-US" sz="1600" b="0" i="0" kern="1200" noProof="0" dirty="0"/>
            <a:t>Civil servant in the India Office, </a:t>
          </a:r>
          <a:r>
            <a:rPr lang="en-US" sz="1600" b="0" i="0" kern="1200" dirty="0"/>
            <a:t>basis of his first major work, </a:t>
          </a:r>
          <a:r>
            <a:rPr lang="en-US" sz="1600" b="0" i="1" kern="1200" dirty="0"/>
            <a:t>Indian Currency and Finance</a:t>
          </a:r>
          <a:r>
            <a:rPr lang="en-US" sz="1600" b="0" i="0" kern="1200" dirty="0"/>
            <a:t> (1913). He was then appointed to the Royal Commission on ICF</a:t>
          </a:r>
          <a:endParaRPr lang="en-US" sz="1600" kern="1200" noProof="0" dirty="0"/>
        </a:p>
      </dsp:txBody>
      <dsp:txXfrm>
        <a:off x="3107" y="0"/>
        <a:ext cx="2119356" cy="1979941"/>
      </dsp:txXfrm>
    </dsp:sp>
    <dsp:sp modelId="{9B8552CD-49EF-4C0D-A1E0-14E2B93937C6}">
      <dsp:nvSpPr>
        <dsp:cNvPr id="0" name=""/>
        <dsp:cNvSpPr/>
      </dsp:nvSpPr>
      <dsp:spPr>
        <a:xfrm>
          <a:off x="1825754" y="3093658"/>
          <a:ext cx="593419" cy="0"/>
        </a:xfrm>
        <a:custGeom>
          <a:avLst/>
          <a:gdLst/>
          <a:ahLst/>
          <a:cxnLst/>
          <a:rect l="0" t="0" r="0" b="0"/>
          <a:pathLst>
            <a:path>
              <a:moveTo>
                <a:pt x="0" y="0"/>
              </a:moveTo>
              <a:lnTo>
                <a:pt x="593419" y="0"/>
              </a:lnTo>
            </a:path>
          </a:pathLst>
        </a:custGeom>
        <a:noFill/>
        <a:ln w="6350" cap="flat" cmpd="sng" algn="in">
          <a:solidFill>
            <a:schemeClr val="accent5">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sp>
    <dsp:sp modelId="{D01E2BCD-A874-4A1C-89AC-5538E4157620}">
      <dsp:nvSpPr>
        <dsp:cNvPr id="0" name=""/>
        <dsp:cNvSpPr/>
      </dsp:nvSpPr>
      <dsp:spPr>
        <a:xfrm>
          <a:off x="1062786" y="2103687"/>
          <a:ext cx="0" cy="618731"/>
        </a:xfrm>
        <a:prstGeom prst="line">
          <a:avLst/>
        </a:prstGeom>
        <a:noFill/>
        <a:ln w="12700" cap="flat" cmpd="sng" algn="in">
          <a:solidFill>
            <a:schemeClr val="accent5">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42FDB9A9-E4A8-41C4-8D31-90A173B96E5C}">
      <dsp:nvSpPr>
        <dsp:cNvPr id="0" name=""/>
        <dsp:cNvSpPr/>
      </dsp:nvSpPr>
      <dsp:spPr>
        <a:xfrm>
          <a:off x="1000912" y="1979941"/>
          <a:ext cx="123746" cy="123746"/>
        </a:xfrm>
        <a:prstGeom prst="rect">
          <a:avLst/>
        </a:prstGeom>
        <a:solidFill>
          <a:schemeClr val="accent1">
            <a:lumMod val="50000"/>
          </a:schemeClr>
        </a:solidFill>
        <a:ln>
          <a:noFill/>
        </a:ln>
        <a:effectLst/>
      </dsp:spPr>
      <dsp:style>
        <a:lnRef idx="0">
          <a:scrgbClr r="0" g="0" b="0"/>
        </a:lnRef>
        <a:fillRef idx="3">
          <a:scrgbClr r="0" g="0" b="0"/>
        </a:fillRef>
        <a:effectRef idx="3">
          <a:scrgbClr r="0" g="0" b="0"/>
        </a:effectRef>
        <a:fontRef idx="minor">
          <a:schemeClr val="lt1"/>
        </a:fontRef>
      </dsp:style>
    </dsp:sp>
    <dsp:sp modelId="{26B4BD2F-FDF2-43F2-B16B-BEB2D2725732}">
      <dsp:nvSpPr>
        <dsp:cNvPr id="0" name=""/>
        <dsp:cNvSpPr/>
      </dsp:nvSpPr>
      <dsp:spPr>
        <a:xfrm>
          <a:off x="2419174" y="2722419"/>
          <a:ext cx="1525937" cy="742478"/>
        </a:xfrm>
        <a:prstGeom prst="hexagon">
          <a:avLst>
            <a:gd name="adj" fmla="val 40000"/>
            <a:gd name="vf" fmla="val 115470"/>
          </a:avLst>
        </a:prstGeom>
        <a:solidFill>
          <a:schemeClr val="tx1">
            <a:lumMod val="85000"/>
            <a:lumOff val="15000"/>
          </a:schemeClr>
        </a:solidFill>
        <a:ln w="6350" cap="flat" cmpd="sng" algn="in">
          <a:noFill/>
          <a:prstDash val="solid"/>
        </a:ln>
        <a:effectLst/>
      </dsp:spPr>
      <dsp:style>
        <a:lnRef idx="1">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755650">
            <a:lnSpc>
              <a:spcPct val="90000"/>
            </a:lnSpc>
            <a:spcBef>
              <a:spcPct val="0"/>
            </a:spcBef>
            <a:spcAft>
              <a:spcPct val="35000"/>
            </a:spcAft>
            <a:buNone/>
          </a:pPr>
          <a:r>
            <a:rPr lang="en-US" sz="1700" kern="1200" dirty="0"/>
            <a:t>Jan. 1915</a:t>
          </a:r>
        </a:p>
      </dsp:txBody>
      <dsp:txXfrm>
        <a:off x="2645332" y="2832461"/>
        <a:ext cx="1073621" cy="522394"/>
      </dsp:txXfrm>
    </dsp:sp>
    <dsp:sp modelId="{6C70F55F-492B-43E5-837C-20655AECEE3D}">
      <dsp:nvSpPr>
        <dsp:cNvPr id="0" name=""/>
        <dsp:cNvSpPr/>
      </dsp:nvSpPr>
      <dsp:spPr>
        <a:xfrm>
          <a:off x="2122464" y="4207375"/>
          <a:ext cx="2119356" cy="1979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1130" rIns="0" bIns="151130" numCol="1" spcCol="1270" anchor="t" anchorCtr="1">
          <a:noAutofit/>
        </a:bodyPr>
        <a:lstStyle/>
        <a:p>
          <a:pPr marL="0" lvl="0" indent="0" algn="ctr" defTabSz="755650">
            <a:lnSpc>
              <a:spcPct val="90000"/>
            </a:lnSpc>
            <a:spcBef>
              <a:spcPct val="0"/>
            </a:spcBef>
            <a:spcAft>
              <a:spcPct val="35000"/>
            </a:spcAft>
            <a:buNone/>
          </a:pPr>
          <a:r>
            <a:rPr lang="en-US" sz="1700" kern="1200" noProof="0" dirty="0"/>
            <a:t>Keynes took up an official government position at the Treasury where he had to acquire scarce currencies</a:t>
          </a:r>
        </a:p>
      </dsp:txBody>
      <dsp:txXfrm>
        <a:off x="2122464" y="4207375"/>
        <a:ext cx="2119356" cy="1979941"/>
      </dsp:txXfrm>
    </dsp:sp>
    <dsp:sp modelId="{237EB574-03EA-4B5E-A071-20BFF7A94025}">
      <dsp:nvSpPr>
        <dsp:cNvPr id="0" name=""/>
        <dsp:cNvSpPr/>
      </dsp:nvSpPr>
      <dsp:spPr>
        <a:xfrm>
          <a:off x="3945111" y="3093658"/>
          <a:ext cx="593419" cy="0"/>
        </a:xfrm>
        <a:custGeom>
          <a:avLst/>
          <a:gdLst/>
          <a:ahLst/>
          <a:cxnLst/>
          <a:rect l="0" t="0" r="0" b="0"/>
          <a:pathLst>
            <a:path>
              <a:moveTo>
                <a:pt x="0" y="0"/>
              </a:moveTo>
              <a:lnTo>
                <a:pt x="593419" y="0"/>
              </a:lnTo>
            </a:path>
          </a:pathLst>
        </a:custGeom>
        <a:noFill/>
        <a:ln w="6350" cap="flat" cmpd="sng" algn="in">
          <a:solidFill>
            <a:schemeClr val="accent5">
              <a:hueOff val="0"/>
              <a:satOff val="0"/>
              <a:lumOff val="0"/>
              <a:alphaOff val="0"/>
            </a:schemeClr>
          </a:solidFill>
          <a:prstDash val="solid"/>
        </a:ln>
        <a:effectLst/>
      </dsp:spPr>
      <dsp:style>
        <a:lnRef idx="1">
          <a:scrgbClr r="0" g="0" b="0"/>
        </a:lnRef>
        <a:fillRef idx="1">
          <a:scrgbClr r="0" g="0" b="0"/>
        </a:fillRef>
        <a:effectRef idx="2">
          <a:scrgbClr r="0" g="0" b="0"/>
        </a:effectRef>
        <a:fontRef idx="minor"/>
      </dsp:style>
    </dsp:sp>
    <dsp:sp modelId="{EFE2D3E2-1871-4306-945A-082E4C6DFF62}">
      <dsp:nvSpPr>
        <dsp:cNvPr id="0" name=""/>
        <dsp:cNvSpPr/>
      </dsp:nvSpPr>
      <dsp:spPr>
        <a:xfrm>
          <a:off x="3182143" y="3464897"/>
          <a:ext cx="0" cy="618731"/>
        </a:xfrm>
        <a:prstGeom prst="line">
          <a:avLst/>
        </a:prstGeom>
        <a:noFill/>
        <a:ln w="12700" cap="flat" cmpd="sng" algn="in">
          <a:solidFill>
            <a:schemeClr val="accent5">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1FA22CC1-F421-42D7-B327-A0748A5CA8CA}">
      <dsp:nvSpPr>
        <dsp:cNvPr id="0" name=""/>
        <dsp:cNvSpPr/>
      </dsp:nvSpPr>
      <dsp:spPr>
        <a:xfrm>
          <a:off x="3120269" y="4083629"/>
          <a:ext cx="123746" cy="123746"/>
        </a:xfrm>
        <a:prstGeom prst="rect">
          <a:avLst/>
        </a:prstGeom>
        <a:solidFill>
          <a:schemeClr val="tx1">
            <a:lumMod val="85000"/>
            <a:lumOff val="15000"/>
          </a:schemeClr>
        </a:solidFill>
        <a:ln>
          <a:noFill/>
        </a:ln>
        <a:effectLst/>
      </dsp:spPr>
      <dsp:style>
        <a:lnRef idx="0">
          <a:scrgbClr r="0" g="0" b="0"/>
        </a:lnRef>
        <a:fillRef idx="3">
          <a:scrgbClr r="0" g="0" b="0"/>
        </a:fillRef>
        <a:effectRef idx="3">
          <a:scrgbClr r="0" g="0" b="0"/>
        </a:effectRef>
        <a:fontRef idx="minor">
          <a:schemeClr val="lt1"/>
        </a:fontRef>
      </dsp:style>
    </dsp:sp>
    <dsp:sp modelId="{42647E7A-7F8D-43C5-B7AA-DB1A84D62562}">
      <dsp:nvSpPr>
        <dsp:cNvPr id="0" name=""/>
        <dsp:cNvSpPr/>
      </dsp:nvSpPr>
      <dsp:spPr>
        <a:xfrm rot="10800000">
          <a:off x="4538531" y="2722419"/>
          <a:ext cx="1525937" cy="742478"/>
        </a:xfrm>
        <a:prstGeom prst="homePlate">
          <a:avLst>
            <a:gd name="adj" fmla="val 40000"/>
          </a:avLst>
        </a:prstGeom>
        <a:solidFill>
          <a:schemeClr val="bg1">
            <a:lumMod val="85000"/>
          </a:schemeClr>
        </a:solidFill>
        <a:ln w="6350" cap="flat" cmpd="sng" algn="in">
          <a:noFill/>
          <a:prstDash val="solid"/>
        </a:ln>
        <a:effectLst/>
      </dsp:spPr>
      <dsp:style>
        <a:lnRef idx="1">
          <a:scrgbClr r="0" g="0" b="0"/>
        </a:lnRef>
        <a:fillRef idx="3">
          <a:scrgbClr r="0" g="0" b="0"/>
        </a:fillRef>
        <a:effectRef idx="3">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ctr" defTabSz="755650">
            <a:lnSpc>
              <a:spcPct val="90000"/>
            </a:lnSpc>
            <a:spcBef>
              <a:spcPct val="0"/>
            </a:spcBef>
            <a:spcAft>
              <a:spcPct val="35000"/>
            </a:spcAft>
            <a:buNone/>
          </a:pPr>
          <a:r>
            <a:rPr lang="en-US" sz="1700" kern="1200" dirty="0">
              <a:solidFill>
                <a:schemeClr val="tx1"/>
              </a:solidFill>
            </a:rPr>
            <a:t>In 1917</a:t>
          </a:r>
        </a:p>
      </dsp:txBody>
      <dsp:txXfrm rot="10800000">
        <a:off x="4687027" y="2722419"/>
        <a:ext cx="1377441" cy="742478"/>
      </dsp:txXfrm>
    </dsp:sp>
    <dsp:sp modelId="{6459495F-68A2-4439-A9B3-5DDACF24ECD9}">
      <dsp:nvSpPr>
        <dsp:cNvPr id="0" name=""/>
        <dsp:cNvSpPr/>
      </dsp:nvSpPr>
      <dsp:spPr>
        <a:xfrm>
          <a:off x="4241821" y="0"/>
          <a:ext cx="2119356" cy="1979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51130" rIns="0" bIns="151130" numCol="1" spcCol="1270" anchor="b" anchorCtr="1">
          <a:noAutofit/>
        </a:bodyPr>
        <a:lstStyle/>
        <a:p>
          <a:pPr marL="0" lvl="0" indent="0" algn="ctr" defTabSz="755650">
            <a:lnSpc>
              <a:spcPct val="90000"/>
            </a:lnSpc>
            <a:spcBef>
              <a:spcPct val="0"/>
            </a:spcBef>
            <a:spcAft>
              <a:spcPct val="35000"/>
            </a:spcAft>
            <a:buNone/>
          </a:pPr>
          <a:r>
            <a:rPr lang="en-US" sz="1700" b="0" i="0" kern="1200" dirty="0"/>
            <a:t>Keynes was appointed financial representative for the Treasury to the 1919 Versailles Peace Conference and Officer of the Belgian Order of Leopold</a:t>
          </a:r>
          <a:endParaRPr lang="en-US" sz="1700" kern="1200" dirty="0"/>
        </a:p>
      </dsp:txBody>
      <dsp:txXfrm>
        <a:off x="4241821" y="0"/>
        <a:ext cx="2119356" cy="1979941"/>
      </dsp:txXfrm>
    </dsp:sp>
    <dsp:sp modelId="{DA9415BC-5F5D-427A-8E4A-15DE1DCD00EC}">
      <dsp:nvSpPr>
        <dsp:cNvPr id="0" name=""/>
        <dsp:cNvSpPr/>
      </dsp:nvSpPr>
      <dsp:spPr>
        <a:xfrm>
          <a:off x="5301499" y="2103687"/>
          <a:ext cx="0" cy="618731"/>
        </a:xfrm>
        <a:prstGeom prst="line">
          <a:avLst/>
        </a:prstGeom>
        <a:noFill/>
        <a:ln w="12700" cap="flat" cmpd="sng" algn="in">
          <a:solidFill>
            <a:schemeClr val="accent5">
              <a:hueOff val="0"/>
              <a:satOff val="0"/>
              <a:lumOff val="0"/>
              <a:alphaOff val="0"/>
            </a:schemeClr>
          </a:solidFill>
          <a:prstDash val="dash"/>
        </a:ln>
        <a:effectLst/>
      </dsp:spPr>
      <dsp:style>
        <a:lnRef idx="1">
          <a:scrgbClr r="0" g="0" b="0"/>
        </a:lnRef>
        <a:fillRef idx="0">
          <a:scrgbClr r="0" g="0" b="0"/>
        </a:fillRef>
        <a:effectRef idx="0">
          <a:scrgbClr r="0" g="0" b="0"/>
        </a:effectRef>
        <a:fontRef idx="minor"/>
      </dsp:style>
    </dsp:sp>
    <dsp:sp modelId="{66283014-8366-4F80-A66F-FA0C7794F36F}">
      <dsp:nvSpPr>
        <dsp:cNvPr id="0" name=""/>
        <dsp:cNvSpPr/>
      </dsp:nvSpPr>
      <dsp:spPr>
        <a:xfrm>
          <a:off x="5239626" y="1979941"/>
          <a:ext cx="123746" cy="123746"/>
        </a:xfrm>
        <a:prstGeom prst="rect">
          <a:avLst/>
        </a:prstGeom>
        <a:solidFill>
          <a:schemeClr val="bg1">
            <a:lumMod val="75000"/>
          </a:schemeClr>
        </a:solidFill>
        <a:ln>
          <a:noFill/>
        </a:ln>
        <a:effectLst/>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6CF07771-3FAA-4D43-A059-9A7D838C2880}" type="datetimeFigureOut">
              <a:rPr lang="en-US" smtClean="0"/>
              <a:t>10/13/2020</a:t>
            </a:fld>
            <a:endParaRPr lang="en-US"/>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68B68C18-1BF1-F447-95ED-60EAAE35426E}" type="slidenum">
              <a:rPr lang="en-US" smtClean="0"/>
              <a:t>‹N°›</a:t>
            </a:fld>
            <a:endParaRPr lang="en-US"/>
          </a:p>
        </p:txBody>
      </p:sp>
    </p:spTree>
    <p:extLst>
      <p:ext uri="{BB962C8B-B14F-4D97-AF65-F5344CB8AC3E}">
        <p14:creationId xmlns:p14="http://schemas.microsoft.com/office/powerpoint/2010/main" val="1391759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fr-FR" noProof="0"/>
              <a:t>Modifiez le style du titre</a:t>
            </a:r>
            <a:endParaRPr lang="en-US" noProof="0"/>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noProof="0"/>
              <a:t>Modifiez le style des sous-titres du masque</a:t>
            </a:r>
            <a:endParaRPr lang="en-US" noProof="0"/>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Picture Placeholder 10">
            <a:extLst>
              <a:ext uri="{FF2B5EF4-FFF2-40B4-BE49-F238E27FC236}">
                <a16:creationId xmlns:a16="http://schemas.microsoft.com/office/drawing/2014/main" id="{137A75DA-C6FF-4420-94B9-E3338D1F9A04}"/>
              </a:ext>
            </a:extLst>
          </p:cNvPr>
          <p:cNvSpPr>
            <a:spLocks noGrp="1"/>
          </p:cNvSpPr>
          <p:nvPr>
            <p:ph type="pic" sz="quarter" idx="10" hasCustomPrompt="1"/>
          </p:nvPr>
        </p:nvSpPr>
        <p:spPr>
          <a:xfrm>
            <a:off x="2743615" y="1367500"/>
            <a:ext cx="2397795" cy="2397795"/>
          </a:xfrm>
          <a:prstGeom prst="ellipse">
            <a:avLst/>
          </a:prstGeom>
          <a:solidFill>
            <a:schemeClr val="bg1"/>
          </a:solidFill>
        </p:spPr>
        <p:txBody>
          <a:bodyPr anchor="ctr"/>
          <a:lstStyle>
            <a:lvl1pPr marL="0" indent="0" algn="ctr">
              <a:buNone/>
              <a:defRPr i="1"/>
            </a:lvl1pPr>
          </a:lstStyle>
          <a:p>
            <a:r>
              <a:rPr lang="en-US" noProof="0"/>
              <a:t>Insert Portrait Photo</a:t>
            </a:r>
          </a:p>
        </p:txBody>
      </p:sp>
    </p:spTree>
    <p:extLst>
      <p:ext uri="{BB962C8B-B14F-4D97-AF65-F5344CB8AC3E}">
        <p14:creationId xmlns:p14="http://schemas.microsoft.com/office/powerpoint/2010/main" val="182742633"/>
      </p:ext>
    </p:extLst>
  </p:cSld>
  <p:clrMapOvr>
    <a:overrideClrMapping bg1="dk1" tx1="lt1" bg2="dk2" tx2="lt2" accent1="accent1" accent2="accent2" accent3="accent3" accent4="accent4" accent5="accent5" accent6="accent6" hlink="hlink" folHlink="folHlink"/>
  </p:clrMapOvr>
  <p:transition spd="slow">
    <p:push dir="u"/>
  </p:transition>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fr-FR" noProof="0"/>
              <a:t>Modifiez le style du titre</a:t>
            </a:r>
            <a:endParaRPr lang="en-US" noProof="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10/13/2020</a:t>
            </a:fld>
            <a:endParaRPr lang="en-US" noProof="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6">
            <a:extLst>
              <a:ext uri="{FF2B5EF4-FFF2-40B4-BE49-F238E27FC236}">
                <a16:creationId xmlns:a16="http://schemas.microsoft.com/office/drawing/2014/main" id="{FBC751F3-ABD6-4995-8494-4932D12ACE1B}"/>
              </a:ext>
            </a:extLst>
          </p:cNvPr>
          <p:cNvSpPr>
            <a:spLocks noGrp="1"/>
          </p:cNvSpPr>
          <p:nvPr>
            <p:ph sz="quarter" idx="19"/>
          </p:nvPr>
        </p:nvSpPr>
        <p:spPr>
          <a:xfrm>
            <a:off x="5326063" y="559678"/>
            <a:ext cx="6103937" cy="5191835"/>
          </a:xfrm>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Tree>
    <p:extLst>
      <p:ext uri="{BB962C8B-B14F-4D97-AF65-F5344CB8AC3E}">
        <p14:creationId xmlns:p14="http://schemas.microsoft.com/office/powerpoint/2010/main" val="287545192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fr-FR" noProof="0"/>
              <a:t>Modifiez le style du titre</a:t>
            </a:r>
            <a:endParaRPr lang="en-US" noProof="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10/13/2020</a:t>
            </a:fld>
            <a:endParaRPr lang="en-US" noProof="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1466EC8C-C8BE-4149-A684-18CFF4574C18}"/>
              </a:ext>
            </a:extLst>
          </p:cNvPr>
          <p:cNvSpPr>
            <a:spLocks noGrp="1"/>
          </p:cNvSpPr>
          <p:nvPr>
            <p:ph type="pic" sz="quarter" idx="19"/>
          </p:nvPr>
        </p:nvSpPr>
        <p:spPr>
          <a:xfrm>
            <a:off x="5297488" y="559678"/>
            <a:ext cx="6132512" cy="5191835"/>
          </a:xfrm>
        </p:spPr>
        <p:txBody>
          <a:bodyPr anchor="ctr"/>
          <a:lstStyle>
            <a:lvl1pPr marL="0" indent="0" algn="ctr">
              <a:buNone/>
              <a:defRPr/>
            </a:lvl1pPr>
          </a:lstStyle>
          <a:p>
            <a:r>
              <a:rPr lang="fr-FR" noProof="0"/>
              <a:t>Cliquez sur l'icône pour ajouter une image</a:t>
            </a:r>
            <a:endParaRPr lang="en-US" noProof="0"/>
          </a:p>
        </p:txBody>
      </p:sp>
    </p:spTree>
    <p:extLst>
      <p:ext uri="{BB962C8B-B14F-4D97-AF65-F5344CB8AC3E}">
        <p14:creationId xmlns:p14="http://schemas.microsoft.com/office/powerpoint/2010/main" val="3687491222"/>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7"/>
            <a:ext cx="3833906" cy="5274923"/>
          </a:xfrm>
        </p:spPr>
        <p:txBody>
          <a:bodyPr anchor="b"/>
          <a:lstStyle>
            <a:lvl1pPr>
              <a:defRPr>
                <a:solidFill>
                  <a:schemeClr val="bg1"/>
                </a:solidFill>
              </a:defRPr>
            </a:lvl1pPr>
          </a:lstStyle>
          <a:p>
            <a:r>
              <a:rPr lang="fr-FR" noProof="0"/>
              <a:t>Modifiez le style du titre</a:t>
            </a:r>
            <a:endParaRPr lang="en-US" noProof="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10/13/2020</a:t>
            </a:fld>
            <a:endParaRPr lang="en-US" noProof="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4889D34E-DF9E-41B7-A5EC-B9D63999B3D0}"/>
              </a:ext>
            </a:extLst>
          </p:cNvPr>
          <p:cNvSpPr>
            <a:spLocks noGrp="1"/>
          </p:cNvSpPr>
          <p:nvPr>
            <p:ph idx="1"/>
          </p:nvPr>
        </p:nvSpPr>
        <p:spPr>
          <a:xfrm>
            <a:off x="5181600" y="559678"/>
            <a:ext cx="6172200" cy="5617285"/>
          </a:xfrm>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Tree>
    <p:extLst>
      <p:ext uri="{BB962C8B-B14F-4D97-AF65-F5344CB8AC3E}">
        <p14:creationId xmlns:p14="http://schemas.microsoft.com/office/powerpoint/2010/main" val="3222617379"/>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US" noProof="0"/>
          </a:p>
        </p:txBody>
      </p:sp>
      <p:sp>
        <p:nvSpPr>
          <p:cNvPr id="3" name="Content Placeholder 2"/>
          <p:cNvSpPr>
            <a:spLocks noGrp="1"/>
          </p:cNvSpPr>
          <p:nvPr>
            <p:ph sz="half" idx="1"/>
          </p:nvPr>
        </p:nvSpPr>
        <p:spPr>
          <a:xfrm>
            <a:off x="5181600" y="540628"/>
            <a:ext cx="6248400" cy="2488946"/>
          </a:xfrm>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
        <p:nvSpPr>
          <p:cNvPr id="4" name="Content Placeholder 3"/>
          <p:cNvSpPr>
            <a:spLocks noGrp="1"/>
          </p:cNvSpPr>
          <p:nvPr>
            <p:ph sz="half" idx="2"/>
          </p:nvPr>
        </p:nvSpPr>
        <p:spPr>
          <a:xfrm>
            <a:off x="5181600" y="3712467"/>
            <a:ext cx="6248400" cy="2482228"/>
          </a:xfrm>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
        <p:nvSpPr>
          <p:cNvPr id="5" name="Date Placeholder 4"/>
          <p:cNvSpPr>
            <a:spLocks noGrp="1"/>
          </p:cNvSpPr>
          <p:nvPr>
            <p:ph type="dt" sz="half" idx="10"/>
          </p:nvPr>
        </p:nvSpPr>
        <p:spPr/>
        <p:txBody>
          <a:bodyPr/>
          <a:lstStyle/>
          <a:p>
            <a:fld id="{F316E73E-FB98-2A42-974A-9CD83D46C100}" type="datetime1">
              <a:rPr lang="en-US" noProof="0" smtClean="0"/>
              <a:t>10/13/2020</a:t>
            </a:fld>
            <a:endParaRPr lang="en-US" noProof="0"/>
          </a:p>
        </p:txBody>
      </p:sp>
      <p:sp>
        <p:nvSpPr>
          <p:cNvPr id="6" name="Footer Placeholder 5"/>
          <p:cNvSpPr>
            <a:spLocks noGrp="1"/>
          </p:cNvSpPr>
          <p:nvPr>
            <p:ph type="ftr" sz="quarter" idx="11"/>
          </p:nvPr>
        </p:nvSpPr>
        <p:spPr/>
        <p:txBody>
          <a:bodyPr/>
          <a:lstStyle/>
          <a:p>
            <a:endParaRPr lang="en-US" noProof="0"/>
          </a:p>
        </p:txBody>
      </p:sp>
      <p:sp>
        <p:nvSpPr>
          <p:cNvPr id="7" name="Slide Number Placeholder 6"/>
          <p:cNvSpPr>
            <a:spLocks noGrp="1"/>
          </p:cNvSpPr>
          <p:nvPr>
            <p:ph type="sldNum" sz="quarter" idx="12"/>
          </p:nvPr>
        </p:nvSpPr>
        <p:spPr/>
        <p:txBody>
          <a:bodyPr/>
          <a:lstStyle/>
          <a:p>
            <a:fld id="{13D2E340-0663-474B-992C-9192B5C45E57}" type="slidenum">
              <a:rPr lang="en-US" noProof="0" smtClean="0"/>
              <a:t>‹N°›</a:t>
            </a:fld>
            <a:endParaRPr lang="en-US" noProof="0"/>
          </a:p>
        </p:txBody>
      </p:sp>
    </p:spTree>
    <p:extLst>
      <p:ext uri="{BB962C8B-B14F-4D97-AF65-F5344CB8AC3E}">
        <p14:creationId xmlns:p14="http://schemas.microsoft.com/office/powerpoint/2010/main" val="2454302339"/>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fr-FR" noProof="0"/>
              <a:t>Modifiez le style du titre</a:t>
            </a:r>
            <a:endParaRPr lang="en-US" noProof="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Modifiez les styles du texte du masque</a:t>
            </a:r>
          </a:p>
        </p:txBody>
      </p:sp>
      <p:sp>
        <p:nvSpPr>
          <p:cNvPr id="4" name="Content Placeholder 3"/>
          <p:cNvSpPr>
            <a:spLocks noGrp="1"/>
          </p:cNvSpPr>
          <p:nvPr>
            <p:ph sz="half" idx="2"/>
          </p:nvPr>
        </p:nvSpPr>
        <p:spPr>
          <a:xfrm>
            <a:off x="5181600" y="1526671"/>
            <a:ext cx="6245352" cy="1755648"/>
          </a:xfrm>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Modifiez les styles du texte du masque</a:t>
            </a:r>
          </a:p>
        </p:txBody>
      </p:sp>
      <p:sp>
        <p:nvSpPr>
          <p:cNvPr id="6" name="Content Placeholder 5"/>
          <p:cNvSpPr>
            <a:spLocks noGrp="1"/>
          </p:cNvSpPr>
          <p:nvPr>
            <p:ph sz="quarter" idx="4"/>
          </p:nvPr>
        </p:nvSpPr>
        <p:spPr>
          <a:xfrm>
            <a:off x="5181600" y="4669432"/>
            <a:ext cx="6245352" cy="1755648"/>
          </a:xfrm>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
        <p:nvSpPr>
          <p:cNvPr id="7" name="Date Placeholder 6"/>
          <p:cNvSpPr>
            <a:spLocks noGrp="1"/>
          </p:cNvSpPr>
          <p:nvPr>
            <p:ph type="dt" sz="half" idx="10"/>
          </p:nvPr>
        </p:nvSpPr>
        <p:spPr/>
        <p:txBody>
          <a:bodyPr/>
          <a:lstStyle/>
          <a:p>
            <a:fld id="{98A115EF-7A83-9842-815E-554E5DEB63CD}" type="datetime1">
              <a:rPr lang="en-US" noProof="0" smtClean="0"/>
              <a:t>10/13/2020</a:t>
            </a:fld>
            <a:endParaRPr lang="en-US" noProof="0"/>
          </a:p>
        </p:txBody>
      </p:sp>
      <p:sp>
        <p:nvSpPr>
          <p:cNvPr id="8" name="Footer Placeholder 7"/>
          <p:cNvSpPr>
            <a:spLocks noGrp="1"/>
          </p:cNvSpPr>
          <p:nvPr>
            <p:ph type="ftr" sz="quarter" idx="11"/>
          </p:nvPr>
        </p:nvSpPr>
        <p:spPr/>
        <p:txBody>
          <a:bodyPr/>
          <a:lstStyle/>
          <a:p>
            <a:endParaRPr lang="en-US" noProof="0"/>
          </a:p>
        </p:txBody>
      </p:sp>
      <p:sp>
        <p:nvSpPr>
          <p:cNvPr id="9" name="Slide Number Placeholder 8"/>
          <p:cNvSpPr>
            <a:spLocks noGrp="1"/>
          </p:cNvSpPr>
          <p:nvPr>
            <p:ph type="sldNum" sz="quarter" idx="12"/>
          </p:nvPr>
        </p:nvSpPr>
        <p:spPr/>
        <p:txBody>
          <a:bodyPr/>
          <a:lstStyle/>
          <a:p>
            <a:fld id="{13D2E340-0663-474B-992C-9192B5C45E57}" type="slidenum">
              <a:rPr lang="en-US" noProof="0" smtClean="0"/>
              <a:t>‹N°›</a:t>
            </a:fld>
            <a:endParaRPr lang="en-US" noProof="0"/>
          </a:p>
        </p:txBody>
      </p:sp>
    </p:spTree>
    <p:extLst>
      <p:ext uri="{BB962C8B-B14F-4D97-AF65-F5344CB8AC3E}">
        <p14:creationId xmlns:p14="http://schemas.microsoft.com/office/powerpoint/2010/main" val="4277019930"/>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US" noProof="0"/>
          </a:p>
        </p:txBody>
      </p:sp>
      <p:sp>
        <p:nvSpPr>
          <p:cNvPr id="3" name="Date Placeholder 2"/>
          <p:cNvSpPr>
            <a:spLocks noGrp="1"/>
          </p:cNvSpPr>
          <p:nvPr>
            <p:ph type="dt" sz="half" idx="10"/>
          </p:nvPr>
        </p:nvSpPr>
        <p:spPr/>
        <p:txBody>
          <a:bodyPr/>
          <a:lstStyle/>
          <a:p>
            <a:fld id="{4BE097A0-4000-B744-87D8-18F42A934248}" type="datetime1">
              <a:rPr lang="en-US" noProof="0" smtClean="0"/>
              <a:t>10/13/2020</a:t>
            </a:fld>
            <a:endParaRPr lang="en-US" noProof="0"/>
          </a:p>
        </p:txBody>
      </p:sp>
      <p:sp>
        <p:nvSpPr>
          <p:cNvPr id="4" name="Footer Placeholder 3"/>
          <p:cNvSpPr>
            <a:spLocks noGrp="1"/>
          </p:cNvSpPr>
          <p:nvPr>
            <p:ph type="ftr" sz="quarter" idx="11"/>
          </p:nvPr>
        </p:nvSpPr>
        <p:spPr/>
        <p:txBody>
          <a:bodyPr/>
          <a:lstStyle/>
          <a:p>
            <a:endParaRPr lang="en-US" noProof="0"/>
          </a:p>
        </p:txBody>
      </p:sp>
      <p:sp>
        <p:nvSpPr>
          <p:cNvPr id="5" name="Slide Number Placeholder 4"/>
          <p:cNvSpPr>
            <a:spLocks noGrp="1"/>
          </p:cNvSpPr>
          <p:nvPr>
            <p:ph type="sldNum" sz="quarter" idx="12"/>
          </p:nvPr>
        </p:nvSpPr>
        <p:spPr/>
        <p:txBody>
          <a:bodyPr/>
          <a:lstStyle/>
          <a:p>
            <a:fld id="{13D2E340-0663-474B-992C-9192B5C45E57}" type="slidenum">
              <a:rPr lang="en-US" noProof="0" smtClean="0"/>
              <a:t>‹N°›</a:t>
            </a:fld>
            <a:endParaRPr lang="en-US" noProof="0"/>
          </a:p>
        </p:txBody>
      </p:sp>
    </p:spTree>
    <p:extLst>
      <p:ext uri="{BB962C8B-B14F-4D97-AF65-F5344CB8AC3E}">
        <p14:creationId xmlns:p14="http://schemas.microsoft.com/office/powerpoint/2010/main" val="2043447048"/>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74EA9-4639-9B48-9E98-70455404EF00}" type="datetime1">
              <a:rPr lang="en-US" noProof="0" smtClean="0"/>
              <a:t>10/13/2020</a:t>
            </a:fld>
            <a:endParaRPr lang="en-US" noProof="0"/>
          </a:p>
        </p:txBody>
      </p:sp>
      <p:sp>
        <p:nvSpPr>
          <p:cNvPr id="3" name="Footer Placeholder 2"/>
          <p:cNvSpPr>
            <a:spLocks noGrp="1"/>
          </p:cNvSpPr>
          <p:nvPr>
            <p:ph type="ftr" sz="quarter" idx="11"/>
          </p:nvPr>
        </p:nvSpPr>
        <p:spPr/>
        <p:txBody>
          <a:bodyPr/>
          <a:lstStyle/>
          <a:p>
            <a:endParaRPr lang="en-US" noProof="0"/>
          </a:p>
        </p:txBody>
      </p:sp>
      <p:sp>
        <p:nvSpPr>
          <p:cNvPr id="4" name="Slide Number Placeholder 3"/>
          <p:cNvSpPr>
            <a:spLocks noGrp="1"/>
          </p:cNvSpPr>
          <p:nvPr>
            <p:ph type="sldNum" sz="quarter" idx="12"/>
          </p:nvPr>
        </p:nvSpPr>
        <p:spPr/>
        <p:txBody>
          <a:bodyPr/>
          <a:lstStyle/>
          <a:p>
            <a:fld id="{13D2E340-0663-474B-992C-9192B5C45E57}" type="slidenum">
              <a:rPr lang="en-US" noProof="0" smtClean="0"/>
              <a:t>‹N°›</a:t>
            </a:fld>
            <a:endParaRPr lang="en-US" noProof="0"/>
          </a:p>
        </p:txBody>
      </p:sp>
    </p:spTree>
    <p:extLst>
      <p:ext uri="{BB962C8B-B14F-4D97-AF65-F5344CB8AC3E}">
        <p14:creationId xmlns:p14="http://schemas.microsoft.com/office/powerpoint/2010/main" val="823902382"/>
      </p:ext>
    </p:extLst>
  </p:cSld>
  <p:clrMapOvr>
    <a:masterClrMapping/>
  </p:clrMapOvr>
  <p:transition spd="slow">
    <p:push dir="u"/>
  </p:transition>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E2565D1-06D8-4141-9B5F-95C29313C16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0" name="Text Placeholder 19">
            <a:extLst>
              <a:ext uri="{FF2B5EF4-FFF2-40B4-BE49-F238E27FC236}">
                <a16:creationId xmlns:a16="http://schemas.microsoft.com/office/drawing/2014/main" id="{04FBD4F5-432F-4C2D-A734-6CC48615FF21}"/>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sp>
        <p:nvSpPr>
          <p:cNvPr id="3" name="Content Placeholder 2"/>
          <p:cNvSpPr>
            <a:spLocks noGrp="1"/>
          </p:cNvSpPr>
          <p:nvPr>
            <p:ph idx="1"/>
          </p:nvPr>
        </p:nvSpPr>
        <p:spPr/>
        <p:txBody>
          <a:bodyPr/>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US" noProof="0"/>
          </a:p>
        </p:txBody>
      </p:sp>
      <p:sp>
        <p:nvSpPr>
          <p:cNvPr id="4" name="Date Placeholder 3"/>
          <p:cNvSpPr>
            <a:spLocks noGrp="1"/>
          </p:cNvSpPr>
          <p:nvPr>
            <p:ph type="dt" sz="half" idx="10"/>
          </p:nvPr>
        </p:nvSpPr>
        <p:spPr/>
        <p:txBody>
          <a:bodyPr/>
          <a:lstStyle/>
          <a:p>
            <a:fld id="{C3BDDDD7-72ED-FC4E-8075-0107060235C5}" type="datetime1">
              <a:rPr lang="en-US" noProof="0" smtClean="0"/>
              <a:t>10/13/2020</a:t>
            </a:fld>
            <a:endParaRPr lang="en-US" noProof="0"/>
          </a:p>
        </p:txBody>
      </p:sp>
      <p:sp>
        <p:nvSpPr>
          <p:cNvPr id="5" name="Footer Placeholder 4"/>
          <p:cNvSpPr>
            <a:spLocks noGrp="1"/>
          </p:cNvSpPr>
          <p:nvPr>
            <p:ph type="ftr" sz="quarter" idx="11"/>
          </p:nvPr>
        </p:nvSpPr>
        <p:spPr/>
        <p:txBody>
          <a:body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11" name="Title 1">
            <a:extLst>
              <a:ext uri="{FF2B5EF4-FFF2-40B4-BE49-F238E27FC236}">
                <a16:creationId xmlns:a16="http://schemas.microsoft.com/office/drawing/2014/main" id="{3837580B-9009-4524-B820-7ACB27BCBEB4}"/>
              </a:ext>
            </a:extLst>
          </p:cNvPr>
          <p:cNvSpPr>
            <a:spLocks noGrp="1"/>
          </p:cNvSpPr>
          <p:nvPr>
            <p:ph type="title"/>
          </p:nvPr>
        </p:nvSpPr>
        <p:spPr>
          <a:xfrm>
            <a:off x="762000" y="559678"/>
            <a:ext cx="3833906" cy="2221622"/>
          </a:xfrm>
        </p:spPr>
        <p:txBody>
          <a:bodyPr anchor="b"/>
          <a:lstStyle/>
          <a:p>
            <a:r>
              <a:rPr lang="fr-FR" noProof="0"/>
              <a:t>Modifiez le style du titre</a:t>
            </a:r>
            <a:endParaRPr lang="en-US" noProof="0"/>
          </a:p>
        </p:txBody>
      </p:sp>
      <p:cxnSp>
        <p:nvCxnSpPr>
          <p:cNvPr id="12" name="Straight Connector 11" title="Horizontal Rule Line">
            <a:extLst>
              <a:ext uri="{FF2B5EF4-FFF2-40B4-BE49-F238E27FC236}">
                <a16:creationId xmlns:a16="http://schemas.microsoft.com/office/drawing/2014/main" id="{54F1A406-73A8-450C-B21C-AA9616F476C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95412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 Image / Icon Bullets Ligh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p>
            <a:r>
              <a:rPr lang="fr-FR" noProof="0"/>
              <a:t>Modifiez le style du titre</a:t>
            </a:r>
            <a:endParaRPr lang="en-US" noProof="0"/>
          </a:p>
        </p:txBody>
      </p:sp>
      <p:sp>
        <p:nvSpPr>
          <p:cNvPr id="4" name="Date Placeholder 3"/>
          <p:cNvSpPr>
            <a:spLocks noGrp="1"/>
          </p:cNvSpPr>
          <p:nvPr>
            <p:ph type="dt" sz="half" idx="10"/>
          </p:nvPr>
        </p:nvSpPr>
        <p:spPr/>
        <p:txBody>
          <a:bodyPr/>
          <a:lstStyle/>
          <a:p>
            <a:fld id="{26B3D9D9-8B30-6A45-929D-0A0366E2E953}" type="datetime1">
              <a:rPr lang="en-US" noProof="0" smtClean="0"/>
              <a:t>10/13/2020</a:t>
            </a:fld>
            <a:endParaRPr lang="en-US" noProof="0"/>
          </a:p>
        </p:txBody>
      </p:sp>
      <p:sp>
        <p:nvSpPr>
          <p:cNvPr id="5" name="Footer Placeholder 4"/>
          <p:cNvSpPr>
            <a:spLocks noGrp="1"/>
          </p:cNvSpPr>
          <p:nvPr>
            <p:ph type="ftr" sz="quarter" idx="11"/>
          </p:nvPr>
        </p:nvSpPr>
        <p:spPr/>
        <p:txBody>
          <a:body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 name="Content Placeholder 2">
            <a:extLst>
              <a:ext uri="{FF2B5EF4-FFF2-40B4-BE49-F238E27FC236}">
                <a16:creationId xmlns:a16="http://schemas.microsoft.com/office/drawing/2014/main" id="{0CF91DE7-F23F-444D-B56E-B059EC98D983}"/>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9" name="Text Placeholder 8">
            <a:extLst>
              <a:ext uri="{FF2B5EF4-FFF2-40B4-BE49-F238E27FC236}">
                <a16:creationId xmlns:a16="http://schemas.microsoft.com/office/drawing/2014/main" id="{DD8B7AFB-040F-4222-BF21-649EEB9B7663}"/>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2" name="Text Placeholder 10">
            <a:extLst>
              <a:ext uri="{FF2B5EF4-FFF2-40B4-BE49-F238E27FC236}">
                <a16:creationId xmlns:a16="http://schemas.microsoft.com/office/drawing/2014/main" id="{36C44B50-DCD8-4661-AE20-1744F5052F2B}"/>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Text Placeholder 6">
            <a:extLst>
              <a:ext uri="{FF2B5EF4-FFF2-40B4-BE49-F238E27FC236}">
                <a16:creationId xmlns:a16="http://schemas.microsoft.com/office/drawing/2014/main" id="{C0107EA4-5D36-4C90-97D0-F9F14116BDE7}"/>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noProof="0"/>
              <a:t>Item Description</a:t>
            </a:r>
          </a:p>
        </p:txBody>
      </p:sp>
      <p:sp>
        <p:nvSpPr>
          <p:cNvPr id="24" name="Text Placeholder 15">
            <a:extLst>
              <a:ext uri="{FF2B5EF4-FFF2-40B4-BE49-F238E27FC236}">
                <a16:creationId xmlns:a16="http://schemas.microsoft.com/office/drawing/2014/main" id="{CB22D40E-097C-4007-9190-A37498065321}"/>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5" name="Text Placeholder 18">
            <a:extLst>
              <a:ext uri="{FF2B5EF4-FFF2-40B4-BE49-F238E27FC236}">
                <a16:creationId xmlns:a16="http://schemas.microsoft.com/office/drawing/2014/main" id="{D385A57E-D5E6-4E0A-BE4C-C1B40196AB2B}"/>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6" name="Picture Placeholder 22">
            <a:extLst>
              <a:ext uri="{FF2B5EF4-FFF2-40B4-BE49-F238E27FC236}">
                <a16:creationId xmlns:a16="http://schemas.microsoft.com/office/drawing/2014/main" id="{3D1BBD84-BA1A-4F7F-BD78-6D42162E33D5}"/>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7" name="Picture Placeholder 24">
            <a:extLst>
              <a:ext uri="{FF2B5EF4-FFF2-40B4-BE49-F238E27FC236}">
                <a16:creationId xmlns:a16="http://schemas.microsoft.com/office/drawing/2014/main" id="{75DDD589-ADD5-491E-B180-F1FCDF9ED6A1}"/>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8" name="Picture Placeholder 26">
            <a:extLst>
              <a:ext uri="{FF2B5EF4-FFF2-40B4-BE49-F238E27FC236}">
                <a16:creationId xmlns:a16="http://schemas.microsoft.com/office/drawing/2014/main" id="{BFFFDD99-5C1A-4C7C-8FA2-BEA3DB4BA884}"/>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9" name="Picture Placeholder 30">
            <a:extLst>
              <a:ext uri="{FF2B5EF4-FFF2-40B4-BE49-F238E27FC236}">
                <a16:creationId xmlns:a16="http://schemas.microsoft.com/office/drawing/2014/main" id="{23C5456C-A352-4CF6-8671-B2572BAD518D}"/>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0" name="Picture Placeholder 32">
            <a:extLst>
              <a:ext uri="{FF2B5EF4-FFF2-40B4-BE49-F238E27FC236}">
                <a16:creationId xmlns:a16="http://schemas.microsoft.com/office/drawing/2014/main" id="{C7C33AAD-B12F-4AA1-80BD-D7D3D1304B98}"/>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1" name="Picture Placeholder 34">
            <a:extLst>
              <a:ext uri="{FF2B5EF4-FFF2-40B4-BE49-F238E27FC236}">
                <a16:creationId xmlns:a16="http://schemas.microsoft.com/office/drawing/2014/main" id="{E2951AF1-2CE3-48B5-9CF3-7488DCDF3299}"/>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Tree>
    <p:extLst>
      <p:ext uri="{BB962C8B-B14F-4D97-AF65-F5344CB8AC3E}">
        <p14:creationId xmlns:p14="http://schemas.microsoft.com/office/powerpoint/2010/main" val="418798219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Bullets in a row">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p>
            <a:r>
              <a:rPr lang="fr-FR" noProof="0"/>
              <a:t>Modifiez le style du titre</a:t>
            </a:r>
            <a:endParaRPr lang="en-US" noProof="0"/>
          </a:p>
        </p:txBody>
      </p:sp>
      <p:sp>
        <p:nvSpPr>
          <p:cNvPr id="3" name="Content Placeholder 2"/>
          <p:cNvSpPr>
            <a:spLocks noGrp="1"/>
          </p:cNvSpPr>
          <p:nvPr>
            <p:ph idx="1" hasCustomPrompt="1"/>
          </p:nvPr>
        </p:nvSpPr>
        <p:spPr>
          <a:xfrm>
            <a:off x="5162550" y="2019300"/>
            <a:ext cx="1944000" cy="2700000"/>
          </a:xfrm>
          <a:gradFill>
            <a:gsLst>
              <a:gs pos="0">
                <a:schemeClr val="accent1">
                  <a:lumMod val="20000"/>
                  <a:lumOff val="80000"/>
                </a:schemeClr>
              </a:gs>
              <a:gs pos="99000">
                <a:schemeClr val="accent1">
                  <a:lumMod val="20000"/>
                  <a:lumOff val="80000"/>
                </a:schemeClr>
              </a:gs>
              <a:gs pos="100000">
                <a:schemeClr val="accent1"/>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4" name="Date Placeholder 3"/>
          <p:cNvSpPr>
            <a:spLocks noGrp="1"/>
          </p:cNvSpPr>
          <p:nvPr>
            <p:ph type="dt" sz="half" idx="10"/>
          </p:nvPr>
        </p:nvSpPr>
        <p:spPr/>
        <p:txBody>
          <a:bodyPr/>
          <a:lstStyle/>
          <a:p>
            <a:fld id="{54919B67-2563-3544-8019-B2D766585AE6}" type="datetime1">
              <a:rPr lang="en-US" noProof="0" smtClean="0"/>
              <a:t>10/13/2020</a:t>
            </a:fld>
            <a:endParaRPr lang="en-US" noProof="0"/>
          </a:p>
        </p:txBody>
      </p:sp>
      <p:sp>
        <p:nvSpPr>
          <p:cNvPr id="5" name="Footer Placeholder 4"/>
          <p:cNvSpPr>
            <a:spLocks noGrp="1"/>
          </p:cNvSpPr>
          <p:nvPr>
            <p:ph type="ftr" sz="quarter" idx="11"/>
          </p:nvPr>
        </p:nvSpPr>
        <p:spPr/>
        <p:txBody>
          <a:body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9" name="Text Placeholder 8">
            <a:extLst>
              <a:ext uri="{FF2B5EF4-FFF2-40B4-BE49-F238E27FC236}">
                <a16:creationId xmlns:a16="http://schemas.microsoft.com/office/drawing/2014/main" id="{617748B7-E5B4-4481-8BBD-FA336F544D66}"/>
              </a:ext>
            </a:extLst>
          </p:cNvPr>
          <p:cNvSpPr>
            <a:spLocks noGrp="1"/>
          </p:cNvSpPr>
          <p:nvPr>
            <p:ph type="body" sz="quarter" idx="13" hasCustomPrompt="1"/>
          </p:nvPr>
        </p:nvSpPr>
        <p:spPr>
          <a:xfrm>
            <a:off x="7295806" y="2019300"/>
            <a:ext cx="1943100" cy="2700000"/>
          </a:xfrm>
          <a:gradFill>
            <a:gsLst>
              <a:gs pos="0">
                <a:schemeClr val="accent3">
                  <a:lumMod val="20000"/>
                  <a:lumOff val="80000"/>
                </a:schemeClr>
              </a:gs>
              <a:gs pos="99000">
                <a:schemeClr val="accent3">
                  <a:lumMod val="20000"/>
                  <a:lumOff val="80000"/>
                </a:schemeClr>
              </a:gs>
              <a:gs pos="100000">
                <a:schemeClr val="accent3"/>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1" name="Text Placeholder 10">
            <a:extLst>
              <a:ext uri="{FF2B5EF4-FFF2-40B4-BE49-F238E27FC236}">
                <a16:creationId xmlns:a16="http://schemas.microsoft.com/office/drawing/2014/main" id="{47DBBB1B-8761-455D-AD09-0A48C1ED27E0}"/>
              </a:ext>
            </a:extLst>
          </p:cNvPr>
          <p:cNvSpPr>
            <a:spLocks noGrp="1"/>
          </p:cNvSpPr>
          <p:nvPr>
            <p:ph type="body" sz="quarter" idx="14" hasCustomPrompt="1"/>
          </p:nvPr>
        </p:nvSpPr>
        <p:spPr>
          <a:xfrm>
            <a:off x="9428163" y="2019300"/>
            <a:ext cx="1943100" cy="2700000"/>
          </a:xfrm>
          <a:gradFill>
            <a:gsLst>
              <a:gs pos="0">
                <a:schemeClr val="accent5">
                  <a:lumMod val="20000"/>
                  <a:lumOff val="80000"/>
                </a:schemeClr>
              </a:gs>
              <a:gs pos="99000">
                <a:schemeClr val="accent5">
                  <a:lumMod val="20000"/>
                  <a:lumOff val="80000"/>
                </a:schemeClr>
              </a:gs>
              <a:gs pos="100000">
                <a:schemeClr val="accent5"/>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3" name="Text Placeholder 12">
            <a:extLst>
              <a:ext uri="{FF2B5EF4-FFF2-40B4-BE49-F238E27FC236}">
                <a16:creationId xmlns:a16="http://schemas.microsoft.com/office/drawing/2014/main" id="{701A7388-8628-470F-82E9-729C86AAFDC5}"/>
              </a:ext>
            </a:extLst>
          </p:cNvPr>
          <p:cNvSpPr>
            <a:spLocks noGrp="1"/>
          </p:cNvSpPr>
          <p:nvPr>
            <p:ph type="body" sz="quarter" idx="15" hasCustomPrompt="1"/>
          </p:nvPr>
        </p:nvSpPr>
        <p:spPr>
          <a:xfrm>
            <a:off x="5720550" y="2324100"/>
            <a:ext cx="828000" cy="828000"/>
          </a:xfrm>
          <a:prstGeom prst="ellipse">
            <a:avLst/>
          </a:prstGeom>
          <a:solidFill>
            <a:schemeClr val="tx1">
              <a:lumMod val="85000"/>
              <a:lumOff val="15000"/>
            </a:schemeClr>
          </a:solidFill>
        </p:spPr>
        <p:txBody>
          <a:bodyPr lIns="0" tIns="0" rIns="0" bIns="0" anchor="ctr">
            <a:noAutofit/>
          </a:bodyPr>
          <a:lstStyle>
            <a:lvl1pPr marL="0" indent="0" algn="ctr">
              <a:lnSpc>
                <a:spcPct val="100000"/>
              </a:lnSpc>
              <a:buNone/>
              <a:defRPr sz="2000" i="1">
                <a:solidFill>
                  <a:schemeClr val="bg1"/>
                </a:solidFill>
                <a:latin typeface="+mj-lt"/>
              </a:defRPr>
            </a:lvl1pPr>
          </a:lstStyle>
          <a:p>
            <a:pPr lvl="0"/>
            <a:r>
              <a:rPr lang="en-US" noProof="0"/>
              <a:t>1</a:t>
            </a:r>
          </a:p>
        </p:txBody>
      </p:sp>
      <p:sp>
        <p:nvSpPr>
          <p:cNvPr id="15" name="Text Placeholder 14">
            <a:extLst>
              <a:ext uri="{FF2B5EF4-FFF2-40B4-BE49-F238E27FC236}">
                <a16:creationId xmlns:a16="http://schemas.microsoft.com/office/drawing/2014/main" id="{CAE5D4FA-2556-4640-8793-063247AA272E}"/>
              </a:ext>
            </a:extLst>
          </p:cNvPr>
          <p:cNvSpPr>
            <a:spLocks noGrp="1"/>
          </p:cNvSpPr>
          <p:nvPr>
            <p:ph type="body" sz="quarter" idx="16" hasCustomPrompt="1"/>
          </p:nvPr>
        </p:nvSpPr>
        <p:spPr>
          <a:xfrm>
            <a:off x="7853356"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2</a:t>
            </a:r>
          </a:p>
        </p:txBody>
      </p:sp>
      <p:sp>
        <p:nvSpPr>
          <p:cNvPr id="17" name="Text Placeholder 16">
            <a:extLst>
              <a:ext uri="{FF2B5EF4-FFF2-40B4-BE49-F238E27FC236}">
                <a16:creationId xmlns:a16="http://schemas.microsoft.com/office/drawing/2014/main" id="{8379251E-EDF2-4AC5-AB5B-C1FD66A9D6F3}"/>
              </a:ext>
            </a:extLst>
          </p:cNvPr>
          <p:cNvSpPr>
            <a:spLocks noGrp="1"/>
          </p:cNvSpPr>
          <p:nvPr>
            <p:ph type="body" sz="quarter" idx="17" hasCustomPrompt="1"/>
          </p:nvPr>
        </p:nvSpPr>
        <p:spPr>
          <a:xfrm>
            <a:off x="9985713"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3</a:t>
            </a:r>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31601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fr-FR" noProof="0"/>
              <a:t>Modifiez le style du titre</a:t>
            </a:r>
            <a:endParaRPr lang="en-US" noProof="0"/>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10/13/2020</a:t>
            </a:fld>
            <a:endParaRPr lang="en-US" noProof="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91427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 Image / Icon Bullets">
    <p:bg>
      <p:bgPr>
        <a:solidFill>
          <a:schemeClr val="bg2"/>
        </a:solidFill>
        <a:effectLst/>
      </p:bgPr>
    </p:bg>
    <p:spTree>
      <p:nvGrpSpPr>
        <p:cNvPr id="1" name=""/>
        <p:cNvGrpSpPr/>
        <p:nvPr/>
      </p:nvGrpSpPr>
      <p:grpSpPr>
        <a:xfrm>
          <a:off x="0" y="0"/>
          <a:ext cx="0" cy="0"/>
          <a:chOff x="0" y="0"/>
          <a:chExt cx="0" cy="0"/>
        </a:xfrm>
      </p:grpSpPr>
      <p:sp>
        <p:nvSpPr>
          <p:cNvPr id="9" name="Freeform 6" title="Page Number Shape">
            <a:extLst>
              <a:ext uri="{FF2B5EF4-FFF2-40B4-BE49-F238E27FC236}">
                <a16:creationId xmlns:a16="http://schemas.microsoft.com/office/drawing/2014/main" id="{4C028BF1-8F7F-4E8E-9D47-05D46323E336}"/>
              </a:ext>
            </a:extLst>
          </p:cNvPr>
          <p:cNvSpPr/>
          <p:nvPr userDrawn="1"/>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solidFill>
          <a:ln w="0">
            <a:noFill/>
            <a:prstDash val="solid"/>
            <a:round/>
            <a:headEnd/>
            <a:tailEnd/>
          </a:ln>
        </p:spPr>
      </p:sp>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fr-FR" noProof="0"/>
              <a:t>Modifiez le style du titre</a:t>
            </a:r>
            <a:endParaRPr lang="en-US" noProof="0"/>
          </a:p>
        </p:txBody>
      </p:sp>
      <p:sp>
        <p:nvSpPr>
          <p:cNvPr id="4" name="Date Placeholder 3"/>
          <p:cNvSpPr>
            <a:spLocks noGrp="1"/>
          </p:cNvSpPr>
          <p:nvPr>
            <p:ph type="dt" sz="half" idx="10"/>
          </p:nvPr>
        </p:nvSpPr>
        <p:spPr/>
        <p:txBody>
          <a:bodyPr/>
          <a:lstStyle>
            <a:lvl1pPr>
              <a:defRPr>
                <a:solidFill>
                  <a:schemeClr val="bg1"/>
                </a:solidFill>
              </a:defRPr>
            </a:lvl1pPr>
          </a:lstStyle>
          <a:p>
            <a:fld id="{F8F1C92E-34EF-7443-98EE-55EB64C2F5FD}" type="datetime1">
              <a:rPr lang="en-US" noProof="0" smtClean="0"/>
              <a:t>10/13/2020</a:t>
            </a:fld>
            <a:endParaRPr lang="en-US" noProof="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5D7203A2-76F7-4D98-BFEB-C48DDC3E5C6C}"/>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1" name="Text Placeholder 8">
            <a:extLst>
              <a:ext uri="{FF2B5EF4-FFF2-40B4-BE49-F238E27FC236}">
                <a16:creationId xmlns:a16="http://schemas.microsoft.com/office/drawing/2014/main" id="{333FF03C-99D8-472E-A74F-87D3B5A5696D}"/>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2" name="Text Placeholder 10">
            <a:extLst>
              <a:ext uri="{FF2B5EF4-FFF2-40B4-BE49-F238E27FC236}">
                <a16:creationId xmlns:a16="http://schemas.microsoft.com/office/drawing/2014/main" id="{982C482D-2EED-4942-A5D4-D8A794C2486A}"/>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7" name="Text Placeholder 6">
            <a:extLst>
              <a:ext uri="{FF2B5EF4-FFF2-40B4-BE49-F238E27FC236}">
                <a16:creationId xmlns:a16="http://schemas.microsoft.com/office/drawing/2014/main" id="{51D4C5CB-E26D-42D3-B242-792D37C5074D}"/>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noProof="0"/>
              <a:t>Item Description</a:t>
            </a:r>
          </a:p>
        </p:txBody>
      </p:sp>
      <p:sp>
        <p:nvSpPr>
          <p:cNvPr id="16" name="Text Placeholder 15">
            <a:extLst>
              <a:ext uri="{FF2B5EF4-FFF2-40B4-BE49-F238E27FC236}">
                <a16:creationId xmlns:a16="http://schemas.microsoft.com/office/drawing/2014/main" id="{8F1F9D8C-5E2A-414E-9E1D-AB7DF4824DB3}"/>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9" name="Text Placeholder 18">
            <a:extLst>
              <a:ext uri="{FF2B5EF4-FFF2-40B4-BE49-F238E27FC236}">
                <a16:creationId xmlns:a16="http://schemas.microsoft.com/office/drawing/2014/main" id="{571AC612-4E8C-42E2-88EB-DB98E2791D0C}"/>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Picture Placeholder 22">
            <a:extLst>
              <a:ext uri="{FF2B5EF4-FFF2-40B4-BE49-F238E27FC236}">
                <a16:creationId xmlns:a16="http://schemas.microsoft.com/office/drawing/2014/main" id="{2AA95DF8-549D-4CA3-8E1A-D2DEB8CF4608}"/>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5" name="Picture Placeholder 24">
            <a:extLst>
              <a:ext uri="{FF2B5EF4-FFF2-40B4-BE49-F238E27FC236}">
                <a16:creationId xmlns:a16="http://schemas.microsoft.com/office/drawing/2014/main" id="{AA78BAAC-8764-4AFE-9AC1-DF47930B46EB}"/>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7" name="Picture Placeholder 26">
            <a:extLst>
              <a:ext uri="{FF2B5EF4-FFF2-40B4-BE49-F238E27FC236}">
                <a16:creationId xmlns:a16="http://schemas.microsoft.com/office/drawing/2014/main" id="{88491EA9-E431-4D48-BD30-3BA8FACC97F2}"/>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1" name="Picture Placeholder 30">
            <a:extLst>
              <a:ext uri="{FF2B5EF4-FFF2-40B4-BE49-F238E27FC236}">
                <a16:creationId xmlns:a16="http://schemas.microsoft.com/office/drawing/2014/main" id="{130F713C-752D-4C1A-89AB-638A7DAF60A8}"/>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3" name="Picture Placeholder 32">
            <a:extLst>
              <a:ext uri="{FF2B5EF4-FFF2-40B4-BE49-F238E27FC236}">
                <a16:creationId xmlns:a16="http://schemas.microsoft.com/office/drawing/2014/main" id="{EDF00299-5001-4927-B344-D4AE0D5F0393}"/>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5" name="Picture Placeholder 34">
            <a:extLst>
              <a:ext uri="{FF2B5EF4-FFF2-40B4-BE49-F238E27FC236}">
                <a16:creationId xmlns:a16="http://schemas.microsoft.com/office/drawing/2014/main" id="{4CBE51A8-3BCA-490E-93CB-B70BBCCD9671}"/>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Tree>
    <p:extLst>
      <p:ext uri="{BB962C8B-B14F-4D97-AF65-F5344CB8AC3E}">
        <p14:creationId xmlns:p14="http://schemas.microsoft.com/office/powerpoint/2010/main" val="1232522742"/>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Medium Photos with Descriptions">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p:cNvSpPr>
            <a:spLocks noGrp="1"/>
          </p:cNvSpPr>
          <p:nvPr>
            <p:ph type="title" hasCustomPrompt="1"/>
          </p:nvPr>
        </p:nvSpPr>
        <p:spPr>
          <a:xfrm>
            <a:off x="762000" y="2831932"/>
            <a:ext cx="3833906" cy="1562638"/>
          </a:xfrm>
        </p:spPr>
        <p:txBody>
          <a:bodyPr anchor="b"/>
          <a:lstStyle>
            <a:lvl1pPr>
              <a:defRPr/>
            </a:lvl1pPr>
          </a:lstStyle>
          <a:p>
            <a:r>
              <a:rPr lang="en-US" noProof="0"/>
              <a:t>Click to edit your title</a:t>
            </a:r>
          </a:p>
        </p:txBody>
      </p:sp>
      <p:sp>
        <p:nvSpPr>
          <p:cNvPr id="4" name="Date Placeholder 3"/>
          <p:cNvSpPr>
            <a:spLocks noGrp="1"/>
          </p:cNvSpPr>
          <p:nvPr>
            <p:ph type="dt" sz="half" idx="10"/>
          </p:nvPr>
        </p:nvSpPr>
        <p:spPr/>
        <p:txBody>
          <a:bodyPr/>
          <a:lstStyle/>
          <a:p>
            <a:fld id="{4176DA4A-63D4-BC43-9B38-53D06F7CC9C4}" type="datetime1">
              <a:rPr lang="en-US" noProof="0" smtClean="0"/>
              <a:t>10/13/2020</a:t>
            </a:fld>
            <a:endParaRPr lang="en-US" noProof="0"/>
          </a:p>
        </p:txBody>
      </p:sp>
      <p:sp>
        <p:nvSpPr>
          <p:cNvPr id="5" name="Footer Placeholder 4"/>
          <p:cNvSpPr>
            <a:spLocks noGrp="1"/>
          </p:cNvSpPr>
          <p:nvPr>
            <p:ph type="ftr" sz="quarter" idx="11"/>
          </p:nvPr>
        </p:nvSpPr>
        <p:spPr/>
        <p:txBody>
          <a:bodyPr/>
          <a:lstStyle/>
          <a:p>
            <a:endParaRPr lang="en-US" noProof="0"/>
          </a:p>
        </p:txBody>
      </p:sp>
      <p:sp>
        <p:nvSpPr>
          <p:cNvPr id="6" name="Slide Number Placeholder 5"/>
          <p:cNvSpPr>
            <a:spLocks noGrp="1"/>
          </p:cNvSpPr>
          <p:nvPr>
            <p:ph type="sldNum" sz="quarter" idx="12"/>
          </p:nvPr>
        </p:nvSpPr>
        <p:spPr/>
        <p:txBody>
          <a:bodyPr/>
          <a:lstStyle/>
          <a:p>
            <a:fld id="{13D2E340-0663-474B-992C-9192B5C45E57}" type="slidenum">
              <a:rPr lang="en-US" noProof="0" smtClean="0"/>
              <a:t>‹N°›</a:t>
            </a:fld>
            <a:endParaRPr lang="en-US" noProof="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4573117"/>
            <a:ext cx="3842550" cy="1178396"/>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Picture Placeholder 10">
            <a:extLst>
              <a:ext uri="{FF2B5EF4-FFF2-40B4-BE49-F238E27FC236}">
                <a16:creationId xmlns:a16="http://schemas.microsoft.com/office/drawing/2014/main" id="{4EDDE9BC-8D20-403B-A5FE-C277A3515DE4}"/>
              </a:ext>
            </a:extLst>
          </p:cNvPr>
          <p:cNvSpPr>
            <a:spLocks noGrp="1"/>
          </p:cNvSpPr>
          <p:nvPr>
            <p:ph type="pic" sz="quarter" idx="19" hasCustomPrompt="1"/>
          </p:nvPr>
        </p:nvSpPr>
        <p:spPr>
          <a:xfrm>
            <a:off x="2424736" y="482857"/>
            <a:ext cx="2179814" cy="2179814"/>
          </a:xfrm>
          <a:prstGeom prst="ellipse">
            <a:avLst/>
          </a:prstGeom>
          <a:solidFill>
            <a:schemeClr val="bg1">
              <a:lumMod val="95000"/>
            </a:schemeClr>
          </a:solidFill>
        </p:spPr>
        <p:txBody>
          <a:bodyPr anchor="ctr"/>
          <a:lstStyle>
            <a:lvl1pPr marL="0" indent="0" algn="ctr">
              <a:buNone/>
              <a:defRPr i="1"/>
            </a:lvl1pPr>
          </a:lstStyle>
          <a:p>
            <a:r>
              <a:rPr lang="en-US" noProof="0"/>
              <a:t>Insert Portrait Photo</a:t>
            </a:r>
          </a:p>
        </p:txBody>
      </p:sp>
      <p:sp>
        <p:nvSpPr>
          <p:cNvPr id="19" name="Content Placeholder 2">
            <a:extLst>
              <a:ext uri="{FF2B5EF4-FFF2-40B4-BE49-F238E27FC236}">
                <a16:creationId xmlns:a16="http://schemas.microsoft.com/office/drawing/2014/main" id="{2BF5E186-AFA1-42AA-AE51-CF3AC059F0FB}"/>
              </a:ext>
            </a:extLst>
          </p:cNvPr>
          <p:cNvSpPr>
            <a:spLocks noGrp="1"/>
          </p:cNvSpPr>
          <p:nvPr>
            <p:ph idx="1" hasCustomPrompt="1"/>
          </p:nvPr>
        </p:nvSpPr>
        <p:spPr>
          <a:xfrm>
            <a:off x="5162550"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2" name="Text Placeholder 8">
            <a:extLst>
              <a:ext uri="{FF2B5EF4-FFF2-40B4-BE49-F238E27FC236}">
                <a16:creationId xmlns:a16="http://schemas.microsoft.com/office/drawing/2014/main" id="{C860CCD0-F268-4994-9434-F0E0132A4E53}"/>
              </a:ext>
            </a:extLst>
          </p:cNvPr>
          <p:cNvSpPr>
            <a:spLocks noGrp="1"/>
          </p:cNvSpPr>
          <p:nvPr>
            <p:ph type="body" sz="quarter" idx="13" hasCustomPrompt="1"/>
          </p:nvPr>
        </p:nvSpPr>
        <p:spPr>
          <a:xfrm>
            <a:off x="7295581"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Text Placeholder 10">
            <a:extLst>
              <a:ext uri="{FF2B5EF4-FFF2-40B4-BE49-F238E27FC236}">
                <a16:creationId xmlns:a16="http://schemas.microsoft.com/office/drawing/2014/main" id="{28D5E220-4F6C-4A47-9F47-4CA88EA230DF}"/>
              </a:ext>
            </a:extLst>
          </p:cNvPr>
          <p:cNvSpPr>
            <a:spLocks noGrp="1"/>
          </p:cNvSpPr>
          <p:nvPr>
            <p:ph type="body" sz="quarter" idx="14" hasCustomPrompt="1"/>
          </p:nvPr>
        </p:nvSpPr>
        <p:spPr>
          <a:xfrm>
            <a:off x="9428613"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4" name="Text Placeholder 6">
            <a:extLst>
              <a:ext uri="{FF2B5EF4-FFF2-40B4-BE49-F238E27FC236}">
                <a16:creationId xmlns:a16="http://schemas.microsoft.com/office/drawing/2014/main" id="{1DFEF73A-C0FC-4A4C-8342-991CEFF532E2}"/>
              </a:ext>
            </a:extLst>
          </p:cNvPr>
          <p:cNvSpPr>
            <a:spLocks noGrp="1"/>
          </p:cNvSpPr>
          <p:nvPr>
            <p:ph type="body" sz="quarter" idx="20" hasCustomPrompt="1"/>
          </p:nvPr>
        </p:nvSpPr>
        <p:spPr>
          <a:xfrm>
            <a:off x="5162550" y="3429000"/>
            <a:ext cx="1944000" cy="2700000"/>
          </a:xfrm>
          <a:solidFill>
            <a:schemeClr val="bg1"/>
          </a:solidFill>
        </p:spPr>
        <p:txBody>
          <a:bodyPr lIns="0" tIns="1944000" rIns="0" bIns="72000" anchor="ctr"/>
          <a:lstStyle>
            <a:lvl1pPr marL="0" indent="0" algn="ctr">
              <a:buNone/>
              <a:defRPr sz="1600">
                <a:solidFill>
                  <a:schemeClr val="tx1">
                    <a:lumMod val="85000"/>
                    <a:lumOff val="15000"/>
                  </a:schemeClr>
                </a:solidFill>
              </a:defRPr>
            </a:lvl1pPr>
          </a:lstStyle>
          <a:p>
            <a:pPr lvl="0"/>
            <a:r>
              <a:rPr lang="en-US" noProof="0"/>
              <a:t>Item Description</a:t>
            </a:r>
          </a:p>
        </p:txBody>
      </p:sp>
      <p:sp>
        <p:nvSpPr>
          <p:cNvPr id="25" name="Text Placeholder 15">
            <a:extLst>
              <a:ext uri="{FF2B5EF4-FFF2-40B4-BE49-F238E27FC236}">
                <a16:creationId xmlns:a16="http://schemas.microsoft.com/office/drawing/2014/main" id="{E60572FB-0574-4BE3-9637-7CA7B5ACA8DE}"/>
              </a:ext>
            </a:extLst>
          </p:cNvPr>
          <p:cNvSpPr>
            <a:spLocks noGrp="1"/>
          </p:cNvSpPr>
          <p:nvPr>
            <p:ph type="body" sz="quarter" idx="21" hasCustomPrompt="1"/>
          </p:nvPr>
        </p:nvSpPr>
        <p:spPr>
          <a:xfrm>
            <a:off x="7295356"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6" name="Text Placeholder 18">
            <a:extLst>
              <a:ext uri="{FF2B5EF4-FFF2-40B4-BE49-F238E27FC236}">
                <a16:creationId xmlns:a16="http://schemas.microsoft.com/office/drawing/2014/main" id="{155E2FBC-2458-49C4-B75C-CAEAC6D9F10F}"/>
              </a:ext>
            </a:extLst>
          </p:cNvPr>
          <p:cNvSpPr>
            <a:spLocks noGrp="1"/>
          </p:cNvSpPr>
          <p:nvPr>
            <p:ph type="body" sz="quarter" idx="22" hasCustomPrompt="1"/>
          </p:nvPr>
        </p:nvSpPr>
        <p:spPr>
          <a:xfrm>
            <a:off x="9428163"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7" name="Picture Placeholder 22">
            <a:extLst>
              <a:ext uri="{FF2B5EF4-FFF2-40B4-BE49-F238E27FC236}">
                <a16:creationId xmlns:a16="http://schemas.microsoft.com/office/drawing/2014/main" id="{844B1DAB-161E-44A0-9E15-DA816B46A48E}"/>
              </a:ext>
            </a:extLst>
          </p:cNvPr>
          <p:cNvSpPr>
            <a:spLocks noGrp="1"/>
          </p:cNvSpPr>
          <p:nvPr>
            <p:ph type="pic" sz="quarter" idx="23" hasCustomPrompt="1"/>
          </p:nvPr>
        </p:nvSpPr>
        <p:spPr>
          <a:xfrm>
            <a:off x="5234550"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8" name="Picture Placeholder 24">
            <a:extLst>
              <a:ext uri="{FF2B5EF4-FFF2-40B4-BE49-F238E27FC236}">
                <a16:creationId xmlns:a16="http://schemas.microsoft.com/office/drawing/2014/main" id="{8811849A-335B-47C0-980E-357EE8C4BCC2}"/>
              </a:ext>
            </a:extLst>
          </p:cNvPr>
          <p:cNvSpPr>
            <a:spLocks noGrp="1"/>
          </p:cNvSpPr>
          <p:nvPr>
            <p:ph type="pic" sz="quarter" idx="24" hasCustomPrompt="1"/>
          </p:nvPr>
        </p:nvSpPr>
        <p:spPr>
          <a:xfrm>
            <a:off x="7367581"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29" name="Picture Placeholder 26">
            <a:extLst>
              <a:ext uri="{FF2B5EF4-FFF2-40B4-BE49-F238E27FC236}">
                <a16:creationId xmlns:a16="http://schemas.microsoft.com/office/drawing/2014/main" id="{E1254A81-6A51-429E-91AC-6B4CADA71DC5}"/>
              </a:ext>
            </a:extLst>
          </p:cNvPr>
          <p:cNvSpPr>
            <a:spLocks noGrp="1"/>
          </p:cNvSpPr>
          <p:nvPr>
            <p:ph type="pic" sz="quarter" idx="25" hasCustomPrompt="1"/>
          </p:nvPr>
        </p:nvSpPr>
        <p:spPr>
          <a:xfrm>
            <a:off x="9500613"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0" name="Picture Placeholder 30">
            <a:extLst>
              <a:ext uri="{FF2B5EF4-FFF2-40B4-BE49-F238E27FC236}">
                <a16:creationId xmlns:a16="http://schemas.microsoft.com/office/drawing/2014/main" id="{64053090-461C-448F-9705-7FEE78A41337}"/>
              </a:ext>
            </a:extLst>
          </p:cNvPr>
          <p:cNvSpPr>
            <a:spLocks noGrp="1"/>
          </p:cNvSpPr>
          <p:nvPr>
            <p:ph type="pic" sz="quarter" idx="26" hasCustomPrompt="1"/>
          </p:nvPr>
        </p:nvSpPr>
        <p:spPr>
          <a:xfrm>
            <a:off x="5234550"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1" name="Picture Placeholder 32">
            <a:extLst>
              <a:ext uri="{FF2B5EF4-FFF2-40B4-BE49-F238E27FC236}">
                <a16:creationId xmlns:a16="http://schemas.microsoft.com/office/drawing/2014/main" id="{7AD2F7CB-CFE4-4C72-864A-D00C1CEAA23D}"/>
              </a:ext>
            </a:extLst>
          </p:cNvPr>
          <p:cNvSpPr>
            <a:spLocks noGrp="1"/>
          </p:cNvSpPr>
          <p:nvPr>
            <p:ph type="pic" sz="quarter" idx="27" hasCustomPrompt="1"/>
          </p:nvPr>
        </p:nvSpPr>
        <p:spPr>
          <a:xfrm>
            <a:off x="7367581"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
        <p:nvSpPr>
          <p:cNvPr id="32" name="Picture Placeholder 34">
            <a:extLst>
              <a:ext uri="{FF2B5EF4-FFF2-40B4-BE49-F238E27FC236}">
                <a16:creationId xmlns:a16="http://schemas.microsoft.com/office/drawing/2014/main" id="{CCA07CA3-C8D4-41EA-A0FB-74E1A4770398}"/>
              </a:ext>
            </a:extLst>
          </p:cNvPr>
          <p:cNvSpPr>
            <a:spLocks noGrp="1"/>
          </p:cNvSpPr>
          <p:nvPr>
            <p:ph type="pic" sz="quarter" idx="28" hasCustomPrompt="1"/>
          </p:nvPr>
        </p:nvSpPr>
        <p:spPr>
          <a:xfrm>
            <a:off x="9500163"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a:t>Insert Icon / Picture</a:t>
            </a:r>
          </a:p>
        </p:txBody>
      </p:sp>
    </p:spTree>
    <p:extLst>
      <p:ext uri="{BB962C8B-B14F-4D97-AF65-F5344CB8AC3E}">
        <p14:creationId xmlns:p14="http://schemas.microsoft.com/office/powerpoint/2010/main" val="1108071630"/>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fr-FR" noProof="0"/>
              <a:t>Modifiez le style du titre</a:t>
            </a:r>
            <a:endParaRPr lang="en-US" noProof="0"/>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noProof="0"/>
              <a:t>Modifiez le style des sous-titres du masque</a:t>
            </a:r>
            <a:endParaRPr lang="en-US" noProof="0"/>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2053122"/>
      </p:ext>
    </p:extLst>
  </p:cSld>
  <p:clrMapOvr>
    <a:overrideClrMapping bg1="dk1" tx1="lt1" bg2="dk2" tx2="lt2" accent1="accent1" accent2="accent2" accent3="accent3" accent4="accent4" accent5="accent5" accent6="accent6" hlink="hlink" folHlink="folHlink"/>
  </p:clrMapOvr>
  <p:transition spd="slow">
    <p:push dir="u"/>
  </p:transition>
  <p:extLst mod="1">
    <p:ext uri="{DCECCB84-F9BA-43D5-87BE-67443E8EF086}">
      <p15:sldGuideLst xmlns:p15="http://schemas.microsoft.com/office/powerpoint/2012/main">
        <p15:guide id="1" orient="horz" pos="7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none" baseline="0">
                <a:solidFill>
                  <a:schemeClr val="tx1">
                    <a:lumMod val="85000"/>
                    <a:lumOff val="15000"/>
                  </a:schemeClr>
                </a:solidFill>
              </a:defRPr>
            </a:lvl1pPr>
          </a:lstStyle>
          <a:p>
            <a:r>
              <a:rPr lang="fr-FR" noProof="0"/>
              <a:t>Modifiez le style du titre</a:t>
            </a:r>
            <a:endParaRPr lang="en-US" noProof="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noProof="0"/>
              <a:t>Modifiez les styles du texte du masque</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529964A5-3468-3F49-AD7A-0CF5EB762F89}" type="datetime1">
              <a:rPr lang="en-US" noProof="0" smtClean="0"/>
              <a:t>10/13/2020</a:t>
            </a:fld>
            <a:endParaRPr lang="en-US" noProof="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noProof="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13D2E340-0663-474B-992C-9192B5C45E57}" type="slidenum">
              <a:rPr lang="en-US" noProof="0" smtClean="0"/>
              <a:t>‹N°›</a:t>
            </a:fld>
            <a:endParaRPr lang="en-US" noProof="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8453484"/>
      </p:ext>
    </p:extLst>
  </p:cSld>
  <p:clrMapOvr>
    <a:masterClrMapping/>
  </p:clrMapOvr>
  <p:transition spd="slow">
    <p:push dir="u"/>
  </p:transition>
  <p:extLst mod="1">
    <p:ext uri="{DCECCB84-F9BA-43D5-87BE-67443E8EF086}">
      <p15:sldGuideLst xmlns:p15="http://schemas.microsoft.com/office/powerpoint/2012/main">
        <p15:guide id="1" pos="6456">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fr-FR" noProof="0"/>
              <a:t>Modifiez le style du titre</a:t>
            </a:r>
            <a:endParaRPr lang="en-US" noProof="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A90851AE-F437-A04B-ADE2-D5E346F2089C}" type="datetime1">
              <a:rPr lang="en-US" noProof="0" smtClean="0"/>
              <a:t>10/13/2020</a:t>
            </a:fld>
            <a:endParaRPr lang="en-US" noProof="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noProof="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13D2E340-0663-474B-992C-9192B5C45E57}" type="slidenum">
              <a:rPr lang="en-US" noProof="0" smtClean="0"/>
              <a:t>‹N°›</a:t>
            </a:fld>
            <a:endParaRPr lang="en-US" noProof="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6093967"/>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95" r:id="rId3"/>
    <p:sldLayoutId id="2147484490" r:id="rId4"/>
    <p:sldLayoutId id="2147484491" r:id="rId5"/>
    <p:sldLayoutId id="2147484492" r:id="rId6"/>
    <p:sldLayoutId id="2147484493" r:id="rId7"/>
    <p:sldLayoutId id="2147484496" r:id="rId8"/>
    <p:sldLayoutId id="2147484481" r:id="rId9"/>
    <p:sldLayoutId id="2147484498" r:id="rId10"/>
    <p:sldLayoutId id="2147484499" r:id="rId11"/>
    <p:sldLayoutId id="2147484500" r:id="rId12"/>
    <p:sldLayoutId id="2147484482" r:id="rId13"/>
    <p:sldLayoutId id="2147484483" r:id="rId14"/>
    <p:sldLayoutId id="2147484484" r:id="rId15"/>
    <p:sldLayoutId id="2147484485" r:id="rId16"/>
  </p:sldLayoutIdLst>
  <p:transition spd="slow">
    <p:push dir="u"/>
  </p:transition>
  <p:hf hdr="0" ftr="0" dt="0"/>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jpg"/><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svg"/><Relationship Id="rId10" Type="http://schemas.openxmlformats.org/officeDocument/2006/relationships/image" Target="../media/image17.svg"/><Relationship Id="rId4" Type="http://schemas.openxmlformats.org/officeDocument/2006/relationships/image" Target="../media/image11.png"/><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www.bbc.co.uk/history/historic_figures/keynes_john_maynard.shtml" TargetMode="External"/><Relationship Id="rId2" Type="http://schemas.openxmlformats.org/officeDocument/2006/relationships/hyperlink" Target="https://go.microsoft.com/fwlink/?linkid=2007348" TargetMode="External"/><Relationship Id="rId1" Type="http://schemas.openxmlformats.org/officeDocument/2006/relationships/slideLayout" Target="../slideLayouts/slideLayout15.xml"/><Relationship Id="rId6" Type="http://schemas.openxmlformats.org/officeDocument/2006/relationships/hyperlink" Target="https://en.wikipedia.org/wiki/John_Maynard_Keynes#Versailles_peace_conference" TargetMode="External"/><Relationship Id="rId5" Type="http://schemas.openxmlformats.org/officeDocument/2006/relationships/hyperlink" Target="https://www.britannica.com/biography/John-Maynard-Keynes#ref218799" TargetMode="External"/><Relationship Id="rId4" Type="http://schemas.openxmlformats.org/officeDocument/2006/relationships/hyperlink" Target="https://www.herodote.net/Le_deuxieme_fondateur_de_l_economie_politique-synthese-2105.ph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79374-8EAE-4873-9BB6-F6C630302DA2}"/>
              </a:ext>
            </a:extLst>
          </p:cNvPr>
          <p:cNvSpPr>
            <a:spLocks noGrp="1"/>
          </p:cNvSpPr>
          <p:nvPr>
            <p:ph type="ctrTitle"/>
          </p:nvPr>
        </p:nvSpPr>
        <p:spPr/>
        <p:txBody>
          <a:bodyPr/>
          <a:lstStyle/>
          <a:p>
            <a:r>
              <a:rPr lang="en-US" dirty="0"/>
              <a:t>The Life of John Maynard Keynes</a:t>
            </a:r>
          </a:p>
        </p:txBody>
      </p:sp>
      <p:sp>
        <p:nvSpPr>
          <p:cNvPr id="3" name="Subtitle 2">
            <a:extLst>
              <a:ext uri="{FF2B5EF4-FFF2-40B4-BE49-F238E27FC236}">
                <a16:creationId xmlns:a16="http://schemas.microsoft.com/office/drawing/2014/main" id="{7E42C4E3-AFAF-4630-AF6D-21FB3C29CF71}"/>
              </a:ext>
            </a:extLst>
          </p:cNvPr>
          <p:cNvSpPr>
            <a:spLocks noGrp="1"/>
          </p:cNvSpPr>
          <p:nvPr>
            <p:ph type="subTitle" idx="1"/>
          </p:nvPr>
        </p:nvSpPr>
        <p:spPr/>
        <p:txBody>
          <a:bodyPr/>
          <a:lstStyle/>
          <a:p>
            <a:r>
              <a:rPr lang="en-US" dirty="0"/>
              <a:t>“The long run is a misleading guide to current affairs. In the long run we are all dead.”</a:t>
            </a:r>
          </a:p>
        </p:txBody>
      </p:sp>
      <p:pic>
        <p:nvPicPr>
          <p:cNvPr id="53" name="Picture Placeholder 52">
            <a:extLst>
              <a:ext uri="{FF2B5EF4-FFF2-40B4-BE49-F238E27FC236}">
                <a16:creationId xmlns:a16="http://schemas.microsoft.com/office/drawing/2014/main" id="{3A9FE351-A4C6-4292-8E5E-15D6D36A50E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tretch>
            <a:fillRect/>
          </a:stretch>
        </p:blipFill>
        <p:spPr>
          <a:xfrm>
            <a:off x="2855825" y="1166877"/>
            <a:ext cx="2173376" cy="2799042"/>
          </a:xfrm>
        </p:spPr>
      </p:pic>
    </p:spTree>
    <p:extLst>
      <p:ext uri="{BB962C8B-B14F-4D97-AF65-F5344CB8AC3E}">
        <p14:creationId xmlns:p14="http://schemas.microsoft.com/office/powerpoint/2010/main" val="119388689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67265" y="559677"/>
            <a:ext cx="3928641" cy="5274923"/>
          </a:xfrm>
        </p:spPr>
        <p:txBody>
          <a:bodyPr/>
          <a:lstStyle/>
          <a:p>
            <a:r>
              <a:rPr lang="fr-FR" dirty="0"/>
              <a:t>Introduction</a:t>
            </a:r>
          </a:p>
        </p:txBody>
      </p:sp>
      <p:sp>
        <p:nvSpPr>
          <p:cNvPr id="3" name="Espace réservé du numéro de diapositive 2"/>
          <p:cNvSpPr>
            <a:spLocks noGrp="1"/>
          </p:cNvSpPr>
          <p:nvPr>
            <p:ph type="sldNum" sz="quarter" idx="12"/>
          </p:nvPr>
        </p:nvSpPr>
        <p:spPr/>
        <p:txBody>
          <a:bodyPr/>
          <a:lstStyle/>
          <a:p>
            <a:fld id="{13D2E340-0663-474B-992C-9192B5C45E57}" type="slidenum">
              <a:rPr lang="en-US" noProof="0" smtClean="0"/>
              <a:t>2</a:t>
            </a:fld>
            <a:endParaRPr lang="en-US" noProof="0"/>
          </a:p>
        </p:txBody>
      </p:sp>
      <p:sp>
        <p:nvSpPr>
          <p:cNvPr id="11" name="Espace réservé du contenu 10"/>
          <p:cNvSpPr>
            <a:spLocks noGrp="1"/>
          </p:cNvSpPr>
          <p:nvPr>
            <p:ph idx="1"/>
          </p:nvPr>
        </p:nvSpPr>
        <p:spPr/>
        <p:txBody>
          <a:bodyPr/>
          <a:lstStyle/>
          <a:p>
            <a:pPr fontAlgn="base"/>
            <a:r>
              <a:rPr lang="en-US" dirty="0"/>
              <a:t>Born on 05 June 1883 in Cambridge ​</a:t>
            </a:r>
          </a:p>
          <a:p>
            <a:pPr fontAlgn="base"/>
            <a:r>
              <a:rPr lang="en-US" dirty="0"/>
              <a:t>Died on 21 April 1946 in Tilton (near Sussex)​</a:t>
            </a:r>
          </a:p>
          <a:p>
            <a:pPr fontAlgn="base"/>
            <a:r>
              <a:rPr lang="en-US" dirty="0"/>
              <a:t>British economist journalist, and financier​</a:t>
            </a:r>
          </a:p>
          <a:p>
            <a:pPr fontAlgn="base"/>
            <a:r>
              <a:rPr lang="en-US" i="1" dirty="0"/>
              <a:t>The General Theory of Employment, Interest and Money</a:t>
            </a:r>
            <a:r>
              <a:rPr lang="en-US" dirty="0"/>
              <a:t> (1935-36)​</a:t>
            </a:r>
          </a:p>
          <a:p>
            <a:endParaRPr lang="fr-FR" dirty="0"/>
          </a:p>
        </p:txBody>
      </p:sp>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4088" y="2348959"/>
            <a:ext cx="2775800" cy="3623758"/>
          </a:xfrm>
          <a:prstGeom prst="rect">
            <a:avLst/>
          </a:prstGeom>
        </p:spPr>
      </p:pic>
    </p:spTree>
    <p:extLst>
      <p:ext uri="{BB962C8B-B14F-4D97-AF65-F5344CB8AC3E}">
        <p14:creationId xmlns:p14="http://schemas.microsoft.com/office/powerpoint/2010/main" val="1037273500"/>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1F34B-93F5-46C0-9BEC-B1A8D55008B4}"/>
              </a:ext>
            </a:extLst>
          </p:cNvPr>
          <p:cNvSpPr>
            <a:spLocks noGrp="1"/>
          </p:cNvSpPr>
          <p:nvPr>
            <p:ph type="title"/>
          </p:nvPr>
        </p:nvSpPr>
        <p:spPr/>
        <p:txBody>
          <a:bodyPr/>
          <a:lstStyle/>
          <a:p>
            <a:r>
              <a:rPr lang="en-US"/>
              <a:t>Life</a:t>
            </a:r>
          </a:p>
        </p:txBody>
      </p:sp>
      <p:sp>
        <p:nvSpPr>
          <p:cNvPr id="3" name="Text Placeholder 2">
            <a:extLst>
              <a:ext uri="{FF2B5EF4-FFF2-40B4-BE49-F238E27FC236}">
                <a16:creationId xmlns:a16="http://schemas.microsoft.com/office/drawing/2014/main" id="{381FDC16-3D69-48AD-B08B-ED28A10640C1}"/>
              </a:ext>
            </a:extLst>
          </p:cNvPr>
          <p:cNvSpPr>
            <a:spLocks noGrp="1"/>
          </p:cNvSpPr>
          <p:nvPr>
            <p:ph type="body" sz="quarter" idx="18"/>
          </p:nvPr>
        </p:nvSpPr>
        <p:spPr/>
        <p:txBody>
          <a:bodyPr/>
          <a:lstStyle/>
          <a:p>
            <a:r>
              <a:rPr lang="en-US" dirty="0"/>
              <a:t>Background information about the John M. Keynes:</a:t>
            </a:r>
          </a:p>
        </p:txBody>
      </p:sp>
      <p:sp>
        <p:nvSpPr>
          <p:cNvPr id="4" name="Content Placeholder 3">
            <a:extLst>
              <a:ext uri="{FF2B5EF4-FFF2-40B4-BE49-F238E27FC236}">
                <a16:creationId xmlns:a16="http://schemas.microsoft.com/office/drawing/2014/main" id="{E83DB0A1-C484-4D49-BAC3-ABEE82074C4C}"/>
              </a:ext>
            </a:extLst>
          </p:cNvPr>
          <p:cNvSpPr>
            <a:spLocks noGrp="1"/>
          </p:cNvSpPr>
          <p:nvPr>
            <p:ph idx="1"/>
          </p:nvPr>
        </p:nvSpPr>
        <p:spPr>
          <a:xfrm>
            <a:off x="5162550" y="1050325"/>
            <a:ext cx="1944000" cy="4701188"/>
          </a:xfrm>
        </p:spPr>
        <p:txBody>
          <a:bodyPr lIns="72000" rIns="72000">
            <a:normAutofit lnSpcReduction="10000"/>
          </a:bodyPr>
          <a:lstStyle/>
          <a:p>
            <a:r>
              <a:rPr lang="en-US" dirty="0"/>
              <a:t>Father – John Neville Keynes was an economist and later an academic administrator at the King’s College (Cambridge) </a:t>
            </a:r>
          </a:p>
          <a:p>
            <a:r>
              <a:rPr lang="en-US" dirty="0"/>
              <a:t>Mother – Flora Ada Keynes was one of the first female graduates of the King’s College  </a:t>
            </a:r>
          </a:p>
        </p:txBody>
      </p:sp>
      <p:sp>
        <p:nvSpPr>
          <p:cNvPr id="5" name="Text Placeholder 4">
            <a:extLst>
              <a:ext uri="{FF2B5EF4-FFF2-40B4-BE49-F238E27FC236}">
                <a16:creationId xmlns:a16="http://schemas.microsoft.com/office/drawing/2014/main" id="{898F5FE2-B28A-4CCD-9910-126A9581F28F}"/>
              </a:ext>
            </a:extLst>
          </p:cNvPr>
          <p:cNvSpPr>
            <a:spLocks noGrp="1"/>
          </p:cNvSpPr>
          <p:nvPr>
            <p:ph type="body" sz="quarter" idx="13"/>
          </p:nvPr>
        </p:nvSpPr>
        <p:spPr>
          <a:xfrm>
            <a:off x="7241951" y="1050325"/>
            <a:ext cx="1944000" cy="4896000"/>
          </a:xfrm>
        </p:spPr>
        <p:txBody>
          <a:bodyPr lIns="72000" rIns="72000">
            <a:normAutofit fontScale="85000" lnSpcReduction="20000"/>
          </a:bodyPr>
          <a:lstStyle/>
          <a:p>
            <a:r>
              <a:rPr lang="en-US" b="1" dirty="0"/>
              <a:t>January 1889 </a:t>
            </a:r>
            <a:r>
              <a:rPr lang="en-US" dirty="0"/>
              <a:t>-kindergarten of the </a:t>
            </a:r>
            <a:r>
              <a:rPr lang="en-US" dirty="0" err="1"/>
              <a:t>Perse</a:t>
            </a:r>
            <a:r>
              <a:rPr lang="en-US" dirty="0"/>
              <a:t> School for Girls</a:t>
            </a:r>
          </a:p>
          <a:p>
            <a:r>
              <a:rPr lang="en-US" b="1" dirty="0"/>
              <a:t>January 1892</a:t>
            </a:r>
            <a:r>
              <a:rPr lang="en-US" dirty="0"/>
              <a:t> - day pupil at St Faith's preparatory school</a:t>
            </a:r>
          </a:p>
          <a:p>
            <a:r>
              <a:rPr lang="en-US" b="1" dirty="0"/>
              <a:t>In 1897</a:t>
            </a:r>
            <a:r>
              <a:rPr lang="en-US" dirty="0"/>
              <a:t> - Keynes won a scholarship to Eton College</a:t>
            </a:r>
          </a:p>
          <a:p>
            <a:r>
              <a:rPr lang="en-US" b="1" dirty="0"/>
              <a:t>In 1902 – </a:t>
            </a:r>
            <a:r>
              <a:rPr lang="en-US" dirty="0"/>
              <a:t>he entered King's College, Cambridge</a:t>
            </a:r>
          </a:p>
          <a:p>
            <a:r>
              <a:rPr lang="en-US" b="1" dirty="0"/>
              <a:t>May 1904 - </a:t>
            </a:r>
            <a:r>
              <a:rPr lang="en-US" dirty="0"/>
              <a:t>he received a first-class BA in mathematics</a:t>
            </a:r>
          </a:p>
        </p:txBody>
      </p:sp>
      <p:sp>
        <p:nvSpPr>
          <p:cNvPr id="6" name="Text Placeholder 5">
            <a:extLst>
              <a:ext uri="{FF2B5EF4-FFF2-40B4-BE49-F238E27FC236}">
                <a16:creationId xmlns:a16="http://schemas.microsoft.com/office/drawing/2014/main" id="{AC4A7A4E-C192-4A89-A661-72D76FF2F230}"/>
              </a:ext>
            </a:extLst>
          </p:cNvPr>
          <p:cNvSpPr>
            <a:spLocks noGrp="1"/>
          </p:cNvSpPr>
          <p:nvPr>
            <p:ph type="body" sz="quarter" idx="14"/>
          </p:nvPr>
        </p:nvSpPr>
        <p:spPr>
          <a:xfrm>
            <a:off x="9428613" y="1065746"/>
            <a:ext cx="1944000" cy="4896000"/>
          </a:xfrm>
        </p:spPr>
        <p:txBody>
          <a:bodyPr lIns="72000" rIns="72000">
            <a:normAutofit fontScale="92500" lnSpcReduction="10000"/>
          </a:bodyPr>
          <a:lstStyle/>
          <a:p>
            <a:r>
              <a:rPr lang="en-US" dirty="0"/>
              <a:t>Alfred Marshall prompted Keynes to shift his academic interests from mathematics and the classics to politics and economics</a:t>
            </a:r>
          </a:p>
          <a:p>
            <a:r>
              <a:rPr lang="en-US" dirty="0"/>
              <a:t>He joined the Cambridge Apostles Society and the Bloomsbury group where he met Bertrand Russell, one of his influences</a:t>
            </a:r>
          </a:p>
        </p:txBody>
      </p:sp>
      <p:pic>
        <p:nvPicPr>
          <p:cNvPr id="17" name="Picture Placeholder 16">
            <a:extLst>
              <a:ext uri="{FF2B5EF4-FFF2-40B4-BE49-F238E27FC236}">
                <a16:creationId xmlns:a16="http://schemas.microsoft.com/office/drawing/2014/main" id="{AE7453D0-D40E-4463-83A5-ADE525B32ADC}"/>
              </a:ext>
            </a:extLst>
          </p:cNvPr>
          <p:cNvPicPr>
            <a:picLocks noGrp="1" noChangeAspect="1"/>
          </p:cNvPicPr>
          <p:nvPr>
            <p:ph type="pic" sz="quarter" idx="22"/>
          </p:nvPr>
        </p:nvPicPr>
        <p:blipFill>
          <a:blip r:embed="rId2">
            <a:extLst>
              <a:ext uri="{28A0092B-C50C-407E-A947-70E740481C1C}">
                <a14:useLocalDpi xmlns:a14="http://schemas.microsoft.com/office/drawing/2010/main" val="0"/>
              </a:ext>
            </a:extLst>
          </a:blip>
          <a:stretch>
            <a:fillRect/>
          </a:stretch>
        </p:blipFill>
        <p:spPr>
          <a:xfrm>
            <a:off x="5648775" y="1184714"/>
            <a:ext cx="971550" cy="971550"/>
          </a:xfrm>
        </p:spPr>
      </p:pic>
      <p:pic>
        <p:nvPicPr>
          <p:cNvPr id="19" name="Picture Placeholder 18">
            <a:extLst>
              <a:ext uri="{FF2B5EF4-FFF2-40B4-BE49-F238E27FC236}">
                <a16:creationId xmlns:a16="http://schemas.microsoft.com/office/drawing/2014/main" id="{4B9CA223-D3A1-4970-848A-26CEBD622878}"/>
              </a:ext>
            </a:extLst>
          </p:cNvPr>
          <p:cNvPicPr>
            <a:picLocks noGrp="1" noChangeAspect="1"/>
          </p:cNvPicPr>
          <p:nvPr>
            <p:ph type="pic" sz="quarter" idx="23"/>
          </p:nvPr>
        </p:nvPicPr>
        <p:blipFill>
          <a:blip r:embed="rId3">
            <a:extLst>
              <a:ext uri="{28A0092B-C50C-407E-A947-70E740481C1C}">
                <a14:useLocalDpi xmlns:a14="http://schemas.microsoft.com/office/drawing/2010/main" val="0"/>
              </a:ext>
            </a:extLst>
          </a:blip>
          <a:stretch>
            <a:fillRect/>
          </a:stretch>
        </p:blipFill>
        <p:spPr>
          <a:xfrm>
            <a:off x="7673194" y="1213861"/>
            <a:ext cx="971550" cy="942403"/>
          </a:xfrm>
        </p:spPr>
      </p:pic>
      <p:pic>
        <p:nvPicPr>
          <p:cNvPr id="21" name="Picture Placeholder 20" descr="Hot-air balloon">
            <a:extLst>
              <a:ext uri="{FF2B5EF4-FFF2-40B4-BE49-F238E27FC236}">
                <a16:creationId xmlns:a16="http://schemas.microsoft.com/office/drawing/2014/main" id="{2309EE82-F242-4D96-98E6-A564E5488BCF}"/>
              </a:ext>
            </a:extLst>
          </p:cNvPr>
          <p:cNvPicPr>
            <a:picLocks noGrp="1" noChangeAspect="1"/>
          </p:cNvPicPr>
          <p:nvPr>
            <p:ph type="pic" sz="quarter" idx="24"/>
          </p:nvPr>
        </p:nvPicPr>
        <p:blipFill>
          <a:blip r:embed="rId4" cstate="screen">
            <a:extLst>
              <a:ext uri="{28A0092B-C50C-407E-A947-70E740481C1C}">
                <a14:useLocalDpi xmlns:a14="http://schemas.microsoft.com/office/drawing/2010/main"/>
              </a:ext>
            </a:extLst>
          </a:blip>
          <a:srcRect/>
          <a:stretch>
            <a:fillRect/>
          </a:stretch>
        </p:blipFill>
        <p:spPr>
          <a:xfrm>
            <a:off x="9914044" y="1213861"/>
            <a:ext cx="973137" cy="973138"/>
          </a:xfrm>
        </p:spPr>
      </p:pic>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p:txBody>
          <a:bodyPr/>
          <a:lstStyle/>
          <a:p>
            <a:fld id="{13D2E340-0663-474B-992C-9192B5C45E57}" type="slidenum">
              <a:rPr lang="en-US" smtClean="0"/>
              <a:t>3</a:t>
            </a:fld>
            <a:endParaRPr lang="en-US"/>
          </a:p>
        </p:txBody>
      </p:sp>
    </p:spTree>
    <p:extLst>
      <p:ext uri="{BB962C8B-B14F-4D97-AF65-F5344CB8AC3E}">
        <p14:creationId xmlns:p14="http://schemas.microsoft.com/office/powerpoint/2010/main" val="1707474726"/>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871388" cy="6224588"/>
          </a:xfrm>
          <a:prstGeom prst="rect">
            <a:avLst/>
          </a:prstGeom>
        </p:spPr>
      </p:pic>
      <p:sp>
        <p:nvSpPr>
          <p:cNvPr id="2" name="Title 1">
            <a:extLst>
              <a:ext uri="{FF2B5EF4-FFF2-40B4-BE49-F238E27FC236}">
                <a16:creationId xmlns:a16="http://schemas.microsoft.com/office/drawing/2014/main" id="{58A97F4D-F280-472F-9307-25B3E6BD88B5}"/>
              </a:ext>
            </a:extLst>
          </p:cNvPr>
          <p:cNvSpPr>
            <a:spLocks noGrp="1"/>
          </p:cNvSpPr>
          <p:nvPr>
            <p:ph type="title"/>
          </p:nvPr>
        </p:nvSpPr>
        <p:spPr>
          <a:xfrm>
            <a:off x="744211" y="1139867"/>
            <a:ext cx="2863286" cy="1164921"/>
          </a:xfrm>
        </p:spPr>
        <p:txBody>
          <a:bodyPr>
            <a:normAutofit/>
          </a:bodyPr>
          <a:lstStyle/>
          <a:p>
            <a:r>
              <a:rPr lang="en-US" sz="3600" dirty="0"/>
              <a:t>KEYNE’S</a:t>
            </a:r>
          </a:p>
        </p:txBody>
      </p:sp>
      <p:graphicFrame>
        <p:nvGraphicFramePr>
          <p:cNvPr id="5" name="Content Placeholder 2" descr="Timeline SmartArt">
            <a:extLst>
              <a:ext uri="{FF2B5EF4-FFF2-40B4-BE49-F238E27FC236}">
                <a16:creationId xmlns:a16="http://schemas.microsoft.com/office/drawing/2014/main" id="{49A92778-1E2C-48F2-99CD-26EF59E3C6C0}"/>
              </a:ext>
            </a:extLst>
          </p:cNvPr>
          <p:cNvGraphicFramePr>
            <a:graphicFrameLocks noGrp="1"/>
          </p:cNvGraphicFramePr>
          <p:nvPr>
            <p:ph idx="4294967295"/>
            <p:extLst>
              <p:ext uri="{D42A27DB-BD31-4B8C-83A1-F6EECF244321}">
                <p14:modId xmlns:p14="http://schemas.microsoft.com/office/powerpoint/2010/main" val="3428100775"/>
              </p:ext>
            </p:extLst>
          </p:nvPr>
        </p:nvGraphicFramePr>
        <p:xfrm>
          <a:off x="5255952" y="363608"/>
          <a:ext cx="6364286" cy="61873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EB761CE6-695A-0941-954E-A6BD7E16386F}"/>
              </a:ext>
            </a:extLst>
          </p:cNvPr>
          <p:cNvSpPr>
            <a:spLocks noGrp="1"/>
          </p:cNvSpPr>
          <p:nvPr>
            <p:ph type="sldNum" sz="quarter" idx="12"/>
          </p:nvPr>
        </p:nvSpPr>
        <p:spPr/>
        <p:txBody>
          <a:bodyPr/>
          <a:lstStyle/>
          <a:p>
            <a:fld id="{13D2E340-0663-474B-992C-9192B5C45E57}" type="slidenum">
              <a:rPr lang="en-US" smtClean="0"/>
              <a:t>4</a:t>
            </a:fld>
            <a:endParaRPr lang="en-US" dirty="0"/>
          </a:p>
        </p:txBody>
      </p:sp>
    </p:spTree>
    <p:extLst>
      <p:ext uri="{BB962C8B-B14F-4D97-AF65-F5344CB8AC3E}">
        <p14:creationId xmlns:p14="http://schemas.microsoft.com/office/powerpoint/2010/main" val="298975433"/>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35BFF-A889-4B62-BCD4-168715A631DF}"/>
              </a:ext>
            </a:extLst>
          </p:cNvPr>
          <p:cNvSpPr>
            <a:spLocks noGrp="1"/>
          </p:cNvSpPr>
          <p:nvPr>
            <p:ph type="title"/>
          </p:nvPr>
        </p:nvSpPr>
        <p:spPr/>
        <p:txBody>
          <a:bodyPr/>
          <a:lstStyle/>
          <a:p>
            <a:r>
              <a:rPr lang="en-US"/>
              <a:t>Work</a:t>
            </a:r>
          </a:p>
        </p:txBody>
      </p:sp>
      <p:sp>
        <p:nvSpPr>
          <p:cNvPr id="19" name="Content Placeholder 18">
            <a:extLst>
              <a:ext uri="{FF2B5EF4-FFF2-40B4-BE49-F238E27FC236}">
                <a16:creationId xmlns:a16="http://schemas.microsoft.com/office/drawing/2014/main" id="{C8822230-E7F6-4AEC-86F1-6874B8C03BA4}"/>
              </a:ext>
            </a:extLst>
          </p:cNvPr>
          <p:cNvSpPr>
            <a:spLocks noGrp="1"/>
          </p:cNvSpPr>
          <p:nvPr>
            <p:ph idx="1"/>
          </p:nvPr>
        </p:nvSpPr>
        <p:spPr>
          <a:xfrm>
            <a:off x="5145432" y="81886"/>
            <a:ext cx="1944000" cy="6735170"/>
          </a:xfrm>
        </p:spPr>
        <p:txBody>
          <a:bodyPr/>
          <a:lstStyle/>
          <a:p>
            <a:r>
              <a:rPr lang="en-US" i="1" dirty="0"/>
              <a:t>The Economic Consequences of the Peace</a:t>
            </a:r>
            <a:r>
              <a:rPr lang="en-US" dirty="0"/>
              <a:t>, published</a:t>
            </a:r>
            <a:r>
              <a:rPr lang="fr-FR" dirty="0"/>
              <a:t> </a:t>
            </a:r>
            <a:r>
              <a:rPr lang="en-US" dirty="0"/>
              <a:t> in 1919, contains Keynes's analysis on the predicted damaging effects of the treaty.</a:t>
            </a:r>
          </a:p>
          <a:p>
            <a:r>
              <a:rPr lang="en-US" dirty="0"/>
              <a:t>The permanent importance of this polemical essay lies in its economic analysis of the stringent reparations placed upon Germany and the corresponding lack of probability that the debts would ever be paid. </a:t>
            </a:r>
          </a:p>
        </p:txBody>
      </p:sp>
      <p:sp>
        <p:nvSpPr>
          <p:cNvPr id="20" name="Text Placeholder 19">
            <a:extLst>
              <a:ext uri="{FF2B5EF4-FFF2-40B4-BE49-F238E27FC236}">
                <a16:creationId xmlns:a16="http://schemas.microsoft.com/office/drawing/2014/main" id="{72DB73E6-C510-4010-99CD-13C274B57E5B}"/>
              </a:ext>
            </a:extLst>
          </p:cNvPr>
          <p:cNvSpPr>
            <a:spLocks noGrp="1"/>
          </p:cNvSpPr>
          <p:nvPr>
            <p:ph type="body" sz="quarter" idx="13"/>
          </p:nvPr>
        </p:nvSpPr>
        <p:spPr>
          <a:xfrm>
            <a:off x="7295806" y="108609"/>
            <a:ext cx="1943100" cy="6708447"/>
          </a:xfrm>
        </p:spPr>
        <p:txBody>
          <a:bodyPr/>
          <a:lstStyle/>
          <a:p>
            <a:r>
              <a:rPr lang="en-US" i="1" dirty="0"/>
              <a:t>Treatise on Money </a:t>
            </a:r>
            <a:r>
              <a:rPr lang="en-US" dirty="0"/>
              <a:t>was published in 1930 in two volumes. </a:t>
            </a:r>
          </a:p>
          <a:p>
            <a:r>
              <a:rPr lang="en-US" dirty="0"/>
              <a:t>A central idea of the work was that if the amount of money being saved exceeds the amount being invested – which can happen if interest rates are too high – then unemployment will rise. </a:t>
            </a:r>
            <a:endParaRPr lang="en-US" i="1" dirty="0"/>
          </a:p>
        </p:txBody>
      </p:sp>
      <p:sp>
        <p:nvSpPr>
          <p:cNvPr id="21" name="Text Placeholder 20">
            <a:extLst>
              <a:ext uri="{FF2B5EF4-FFF2-40B4-BE49-F238E27FC236}">
                <a16:creationId xmlns:a16="http://schemas.microsoft.com/office/drawing/2014/main" id="{F544916F-9E82-4943-9F03-05F7811ACC2E}"/>
              </a:ext>
            </a:extLst>
          </p:cNvPr>
          <p:cNvSpPr>
            <a:spLocks noGrp="1"/>
          </p:cNvSpPr>
          <p:nvPr>
            <p:ph type="body" sz="quarter" idx="14"/>
          </p:nvPr>
        </p:nvSpPr>
        <p:spPr>
          <a:xfrm>
            <a:off x="9428163" y="108601"/>
            <a:ext cx="1943100" cy="6708455"/>
          </a:xfrm>
        </p:spPr>
        <p:txBody>
          <a:bodyPr/>
          <a:lstStyle/>
          <a:p>
            <a:r>
              <a:rPr lang="en-US" i="1" dirty="0"/>
              <a:t>The General Theory of Employment, Interest and  Money (</a:t>
            </a:r>
            <a:r>
              <a:rPr lang="en-US" dirty="0"/>
              <a:t>1936) was one of the most influential economics. The work served as a theoretical justification for the interventionist policies. This </a:t>
            </a:r>
            <a:r>
              <a:rPr lang="en-US" i="1" dirty="0"/>
              <a:t>Theory</a:t>
            </a:r>
            <a:r>
              <a:rPr lang="en-US" dirty="0"/>
              <a:t> challenged the neoclassical economic paradigm, which had held that without government interference, the market would naturally establish full employment equilibrium,</a:t>
            </a:r>
          </a:p>
        </p:txBody>
      </p:sp>
      <p:sp>
        <p:nvSpPr>
          <p:cNvPr id="22" name="Text Placeholder 21">
            <a:extLst>
              <a:ext uri="{FF2B5EF4-FFF2-40B4-BE49-F238E27FC236}">
                <a16:creationId xmlns:a16="http://schemas.microsoft.com/office/drawing/2014/main" id="{ADB68C1C-48A6-4CB6-AEB1-1B5B9EB9AA30}"/>
              </a:ext>
            </a:extLst>
          </p:cNvPr>
          <p:cNvSpPr>
            <a:spLocks noGrp="1"/>
          </p:cNvSpPr>
          <p:nvPr>
            <p:ph type="body" sz="quarter" idx="15"/>
          </p:nvPr>
        </p:nvSpPr>
        <p:spPr>
          <a:xfrm>
            <a:off x="5720550" y="495287"/>
            <a:ext cx="828000" cy="828000"/>
          </a:xfrm>
        </p:spPr>
        <p:txBody>
          <a:bodyPr/>
          <a:lstStyle/>
          <a:p>
            <a:r>
              <a:rPr lang="en-US" dirty="0"/>
              <a:t>1</a:t>
            </a:r>
          </a:p>
        </p:txBody>
      </p:sp>
      <p:sp>
        <p:nvSpPr>
          <p:cNvPr id="23" name="Text Placeholder 22">
            <a:extLst>
              <a:ext uri="{FF2B5EF4-FFF2-40B4-BE49-F238E27FC236}">
                <a16:creationId xmlns:a16="http://schemas.microsoft.com/office/drawing/2014/main" id="{3C345EEF-8EE2-4AFF-A515-F49E6FA7CAD4}"/>
              </a:ext>
            </a:extLst>
          </p:cNvPr>
          <p:cNvSpPr>
            <a:spLocks noGrp="1"/>
          </p:cNvSpPr>
          <p:nvPr>
            <p:ph type="body" sz="quarter" idx="16"/>
          </p:nvPr>
        </p:nvSpPr>
        <p:spPr>
          <a:xfrm>
            <a:off x="7853356" y="495287"/>
            <a:ext cx="828000" cy="828000"/>
          </a:xfrm>
        </p:spPr>
        <p:txBody>
          <a:bodyPr/>
          <a:lstStyle/>
          <a:p>
            <a:r>
              <a:rPr lang="en-US" dirty="0"/>
              <a:t>2</a:t>
            </a:r>
          </a:p>
        </p:txBody>
      </p:sp>
      <p:sp>
        <p:nvSpPr>
          <p:cNvPr id="24" name="Text Placeholder 23">
            <a:extLst>
              <a:ext uri="{FF2B5EF4-FFF2-40B4-BE49-F238E27FC236}">
                <a16:creationId xmlns:a16="http://schemas.microsoft.com/office/drawing/2014/main" id="{C3C9C68B-77C0-41C6-AE3E-6C1B595CDE75}"/>
              </a:ext>
            </a:extLst>
          </p:cNvPr>
          <p:cNvSpPr>
            <a:spLocks noGrp="1"/>
          </p:cNvSpPr>
          <p:nvPr>
            <p:ph type="body" sz="quarter" idx="17"/>
          </p:nvPr>
        </p:nvSpPr>
        <p:spPr>
          <a:xfrm>
            <a:off x="9985713" y="495287"/>
            <a:ext cx="828000" cy="828000"/>
          </a:xfrm>
        </p:spPr>
        <p:txBody>
          <a:bodyPr/>
          <a:lstStyle/>
          <a:p>
            <a:r>
              <a:rPr lang="en-US" dirty="0"/>
              <a:t>3</a:t>
            </a:r>
          </a:p>
        </p:txBody>
      </p:sp>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p:txBody>
          <a:bodyPr/>
          <a:lstStyle/>
          <a:p>
            <a:r>
              <a:rPr lang="en-US" dirty="0"/>
              <a:t>KEYNES 'MAJOR WORKS</a:t>
            </a:r>
          </a:p>
        </p:txBody>
      </p:sp>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5</a:t>
            </a:fld>
            <a:endParaRPr lang="en-US"/>
          </a:p>
        </p:txBody>
      </p:sp>
    </p:spTree>
    <p:extLst>
      <p:ext uri="{BB962C8B-B14F-4D97-AF65-F5344CB8AC3E}">
        <p14:creationId xmlns:p14="http://schemas.microsoft.com/office/powerpoint/2010/main" val="3749118570"/>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00B74-5475-4C20-9E4F-D93144C702EA}"/>
              </a:ext>
            </a:extLst>
          </p:cNvPr>
          <p:cNvSpPr>
            <a:spLocks noGrp="1"/>
          </p:cNvSpPr>
          <p:nvPr>
            <p:ph type="title"/>
          </p:nvPr>
        </p:nvSpPr>
        <p:spPr/>
        <p:txBody>
          <a:bodyPr/>
          <a:lstStyle/>
          <a:p>
            <a:r>
              <a:rPr lang="en-US"/>
              <a:t>Legacy</a:t>
            </a:r>
          </a:p>
        </p:txBody>
      </p:sp>
      <p:sp>
        <p:nvSpPr>
          <p:cNvPr id="3" name="Text Placeholder 2">
            <a:extLst>
              <a:ext uri="{FF2B5EF4-FFF2-40B4-BE49-F238E27FC236}">
                <a16:creationId xmlns:a16="http://schemas.microsoft.com/office/drawing/2014/main" id="{A70F1B58-257D-4779-A040-5E1616327E2D}"/>
              </a:ext>
            </a:extLst>
          </p:cNvPr>
          <p:cNvSpPr>
            <a:spLocks noGrp="1"/>
          </p:cNvSpPr>
          <p:nvPr>
            <p:ph type="body" sz="quarter" idx="18"/>
          </p:nvPr>
        </p:nvSpPr>
        <p:spPr/>
        <p:txBody>
          <a:bodyPr/>
          <a:lstStyle/>
          <a:p>
            <a:r>
              <a:rPr lang="en-US" dirty="0"/>
              <a:t>John Maynard Keynes is at the origin of two main currents of economic thought</a:t>
            </a:r>
          </a:p>
        </p:txBody>
      </p:sp>
      <p:pic>
        <p:nvPicPr>
          <p:cNvPr id="18" name="Picture Placeholder 17">
            <a:extLst>
              <a:ext uri="{FF2B5EF4-FFF2-40B4-BE49-F238E27FC236}">
                <a16:creationId xmlns:a16="http://schemas.microsoft.com/office/drawing/2014/main" id="{95A486D2-A2CB-47AF-AB12-0976F3BAED55}"/>
              </a:ext>
            </a:extLst>
          </p:cNvPr>
          <p:cNvPicPr>
            <a:picLocks noGrp="1" noChangeAspect="1"/>
          </p:cNvPicPr>
          <p:nvPr>
            <p:ph type="pic" sz="quarter" idx="19"/>
          </p:nvPr>
        </p:nvPicPr>
        <p:blipFill>
          <a:blip r:embed="rId2">
            <a:extLst>
              <a:ext uri="{28A0092B-C50C-407E-A947-70E740481C1C}">
                <a14:useLocalDpi xmlns:a14="http://schemas.microsoft.com/office/drawing/2010/main" val="0"/>
              </a:ext>
            </a:extLst>
          </a:blip>
          <a:stretch>
            <a:fillRect/>
          </a:stretch>
        </p:blipFill>
        <p:spPr>
          <a:xfrm>
            <a:off x="2668362" y="482857"/>
            <a:ext cx="1692561" cy="2179814"/>
          </a:xfrm>
        </p:spPr>
      </p:pic>
      <p:sp>
        <p:nvSpPr>
          <p:cNvPr id="5" name="Content Placeholder 4">
            <a:extLst>
              <a:ext uri="{FF2B5EF4-FFF2-40B4-BE49-F238E27FC236}">
                <a16:creationId xmlns:a16="http://schemas.microsoft.com/office/drawing/2014/main" id="{085B3B5D-2D70-464D-97D7-2F81F133EFA7}"/>
              </a:ext>
            </a:extLst>
          </p:cNvPr>
          <p:cNvSpPr>
            <a:spLocks noGrp="1"/>
          </p:cNvSpPr>
          <p:nvPr>
            <p:ph idx="1"/>
          </p:nvPr>
        </p:nvSpPr>
        <p:spPr/>
        <p:txBody>
          <a:bodyPr/>
          <a:lstStyle/>
          <a:p>
            <a:r>
              <a:rPr lang="en-US" b="1" dirty="0"/>
              <a:t>Keynesian ascendancy </a:t>
            </a:r>
            <a:r>
              <a:rPr lang="fr-FR" b="1" dirty="0"/>
              <a:t>1939–79</a:t>
            </a:r>
          </a:p>
        </p:txBody>
      </p:sp>
      <p:sp>
        <p:nvSpPr>
          <p:cNvPr id="8" name="Text Placeholder 7">
            <a:extLst>
              <a:ext uri="{FF2B5EF4-FFF2-40B4-BE49-F238E27FC236}">
                <a16:creationId xmlns:a16="http://schemas.microsoft.com/office/drawing/2014/main" id="{00BBAFCA-88C5-4965-BDEC-02CBA7481B75}"/>
              </a:ext>
            </a:extLst>
          </p:cNvPr>
          <p:cNvSpPr>
            <a:spLocks noGrp="1"/>
          </p:cNvSpPr>
          <p:nvPr>
            <p:ph type="body" sz="quarter" idx="20"/>
          </p:nvPr>
        </p:nvSpPr>
        <p:spPr/>
        <p:txBody>
          <a:bodyPr/>
          <a:lstStyle/>
          <a:p>
            <a:r>
              <a:rPr lang="en-US" b="1" dirty="0"/>
              <a:t>Neo-Keynesian economics</a:t>
            </a:r>
          </a:p>
        </p:txBody>
      </p:sp>
      <p:pic>
        <p:nvPicPr>
          <p:cNvPr id="28" name="Picture Placeholder 27" descr="A variety of calendar dates printed on paper and stacked on top of one another">
            <a:extLst>
              <a:ext uri="{FF2B5EF4-FFF2-40B4-BE49-F238E27FC236}">
                <a16:creationId xmlns:a16="http://schemas.microsoft.com/office/drawing/2014/main" id="{7E7712B6-62E7-468F-AE58-5306EA579A7D}"/>
              </a:ext>
            </a:extLst>
          </p:cNvPr>
          <p:cNvPicPr>
            <a:picLocks noGrp="1" noChangeAspect="1"/>
          </p:cNvPicPr>
          <p:nvPr>
            <p:ph type="pic" sz="quarter" idx="27"/>
          </p:nvPr>
        </p:nvPicPr>
        <p:blipFill>
          <a:blip r:embed="rId3" cstate="screen">
            <a:extLst>
              <a:ext uri="{28A0092B-C50C-407E-A947-70E740481C1C}">
                <a14:useLocalDpi xmlns:a14="http://schemas.microsoft.com/office/drawing/2010/main"/>
              </a:ext>
            </a:extLst>
          </a:blip>
          <a:srcRect/>
          <a:stretch>
            <a:fillRect/>
          </a:stretch>
        </p:blipFill>
        <p:spPr>
          <a:xfrm>
            <a:off x="5234550" y="3615154"/>
            <a:ext cx="1800000" cy="1800000"/>
          </a:xfrm>
        </p:spPr>
      </p:pic>
      <p:pic>
        <p:nvPicPr>
          <p:cNvPr id="30" name="Picture Placeholder 29" descr="Chess board with King and Pawn facing each other">
            <a:extLst>
              <a:ext uri="{FF2B5EF4-FFF2-40B4-BE49-F238E27FC236}">
                <a16:creationId xmlns:a16="http://schemas.microsoft.com/office/drawing/2014/main" id="{D878A039-CB99-412A-BAD5-1D6255F0C322}"/>
              </a:ext>
            </a:extLst>
          </p:cNvPr>
          <p:cNvPicPr>
            <a:picLocks noGrp="1" noChangeAspect="1"/>
          </p:cNvPicPr>
          <p:nvPr>
            <p:ph type="pic" sz="quarter" idx="28"/>
          </p:nvPr>
        </p:nvPicPr>
        <p:blipFill>
          <a:blip r:embed="rId4" cstate="screen">
            <a:extLst>
              <a:ext uri="{28A0092B-C50C-407E-A947-70E740481C1C}">
                <a14:useLocalDpi xmlns:a14="http://schemas.microsoft.com/office/drawing/2010/main"/>
              </a:ext>
            </a:extLst>
          </a:blip>
          <a:srcRect/>
          <a:stretch>
            <a:fillRect/>
          </a:stretch>
        </p:blipFill>
        <p:spPr>
          <a:xfrm>
            <a:off x="5234550" y="644339"/>
            <a:ext cx="1800000" cy="1800000"/>
          </a:xfrm>
        </p:spPr>
      </p:pic>
      <p:sp>
        <p:nvSpPr>
          <p:cNvPr id="4" name="Slide Number Placeholder 3">
            <a:extLst>
              <a:ext uri="{FF2B5EF4-FFF2-40B4-BE49-F238E27FC236}">
                <a16:creationId xmlns:a16="http://schemas.microsoft.com/office/drawing/2014/main" id="{BF38360A-177E-E146-99A7-581A782814CE}"/>
              </a:ext>
            </a:extLst>
          </p:cNvPr>
          <p:cNvSpPr>
            <a:spLocks noGrp="1"/>
          </p:cNvSpPr>
          <p:nvPr>
            <p:ph type="sldNum" sz="quarter" idx="12"/>
          </p:nvPr>
        </p:nvSpPr>
        <p:spPr/>
        <p:txBody>
          <a:bodyPr/>
          <a:lstStyle/>
          <a:p>
            <a:fld id="{13D2E340-0663-474B-992C-9192B5C45E57}" type="slidenum">
              <a:rPr lang="en-US" smtClean="0"/>
              <a:t>6</a:t>
            </a:fld>
            <a:endParaRPr lang="en-US"/>
          </a:p>
        </p:txBody>
      </p:sp>
      <p:sp>
        <p:nvSpPr>
          <p:cNvPr id="27" name="ZoneTexte 26"/>
          <p:cNvSpPr txBox="1"/>
          <p:nvPr/>
        </p:nvSpPr>
        <p:spPr>
          <a:xfrm>
            <a:off x="7295355" y="644339"/>
            <a:ext cx="4076807" cy="2031325"/>
          </a:xfrm>
          <a:prstGeom prst="rect">
            <a:avLst/>
          </a:prstGeom>
          <a:solidFill>
            <a:schemeClr val="bg1"/>
          </a:solidFill>
        </p:spPr>
        <p:txBody>
          <a:bodyPr wrap="square" rtlCol="0">
            <a:spAutoFit/>
          </a:bodyPr>
          <a:lstStyle/>
          <a:p>
            <a:r>
              <a:rPr lang="en-US" dirty="0"/>
              <a:t>The Keynesian revolution marks a change in theory concerning the factors determining employment levels in the global economy.</a:t>
            </a:r>
          </a:p>
          <a:p>
            <a:r>
              <a:rPr lang="en-US" dirty="0"/>
              <a:t>Keynes thinks, unlike conventional economists, that employment is a function of demand and not of supply</a:t>
            </a:r>
            <a:endParaRPr lang="fr-FR" dirty="0"/>
          </a:p>
        </p:txBody>
      </p:sp>
      <p:sp>
        <p:nvSpPr>
          <p:cNvPr id="32" name="ZoneTexte 31"/>
          <p:cNvSpPr txBox="1"/>
          <p:nvPr/>
        </p:nvSpPr>
        <p:spPr>
          <a:xfrm>
            <a:off x="7295355" y="3429000"/>
            <a:ext cx="4076807" cy="2585323"/>
          </a:xfrm>
          <a:prstGeom prst="rect">
            <a:avLst/>
          </a:prstGeom>
          <a:solidFill>
            <a:schemeClr val="bg1"/>
          </a:solidFill>
        </p:spPr>
        <p:txBody>
          <a:bodyPr wrap="square" rtlCol="0">
            <a:spAutoFit/>
          </a:bodyPr>
          <a:lstStyle/>
          <a:p>
            <a:r>
              <a:rPr lang="en-US" dirty="0"/>
              <a:t>In the late 1930s and 1940s, economists (notably John Hicks, Franco Modigliani, and Paul Samuelson) attempted to interpret and formalise Keynes's writings.</a:t>
            </a:r>
          </a:p>
          <a:p>
            <a:endParaRPr lang="en-US" dirty="0"/>
          </a:p>
          <a:p>
            <a:r>
              <a:rPr lang="en-US" dirty="0"/>
              <a:t>They combined Keynesian analysis with neoclassical economics to produce neo-Keynesian economics</a:t>
            </a:r>
            <a:endParaRPr lang="fr-FR" dirty="0"/>
          </a:p>
        </p:txBody>
      </p:sp>
    </p:spTree>
    <p:extLst>
      <p:ext uri="{BB962C8B-B14F-4D97-AF65-F5344CB8AC3E}">
        <p14:creationId xmlns:p14="http://schemas.microsoft.com/office/powerpoint/2010/main" val="4149113901"/>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4DA9A-F01A-481E-A192-F11CA07CCE35}"/>
              </a:ext>
            </a:extLst>
          </p:cNvPr>
          <p:cNvSpPr>
            <a:spLocks noGrp="1"/>
          </p:cNvSpPr>
          <p:nvPr>
            <p:ph type="title"/>
          </p:nvPr>
        </p:nvSpPr>
        <p:spPr/>
        <p:txBody>
          <a:bodyPr/>
          <a:lstStyle/>
          <a:p>
            <a:r>
              <a:rPr lang="en-US"/>
              <a:t>Awards and recognition</a:t>
            </a:r>
          </a:p>
        </p:txBody>
      </p:sp>
      <p:sp>
        <p:nvSpPr>
          <p:cNvPr id="3" name="Text Placeholder 2">
            <a:extLst>
              <a:ext uri="{FF2B5EF4-FFF2-40B4-BE49-F238E27FC236}">
                <a16:creationId xmlns:a16="http://schemas.microsoft.com/office/drawing/2014/main" id="{6DCC875B-FB79-4EB2-ACC0-A26593F489C1}"/>
              </a:ext>
            </a:extLst>
          </p:cNvPr>
          <p:cNvSpPr>
            <a:spLocks noGrp="1"/>
          </p:cNvSpPr>
          <p:nvPr>
            <p:ph type="body" sz="quarter" idx="18"/>
          </p:nvPr>
        </p:nvSpPr>
        <p:spPr/>
        <p:txBody>
          <a:bodyPr/>
          <a:lstStyle/>
          <a:p>
            <a:endParaRPr lang="en-US" dirty="0"/>
          </a:p>
        </p:txBody>
      </p:sp>
      <p:pic>
        <p:nvPicPr>
          <p:cNvPr id="19" name="Picture Placeholder 18" descr="Medal">
            <a:extLst>
              <a:ext uri="{FF2B5EF4-FFF2-40B4-BE49-F238E27FC236}">
                <a16:creationId xmlns:a16="http://schemas.microsoft.com/office/drawing/2014/main" id="{AEA436B7-2654-4FEB-A48E-421EF9A9A0B6}"/>
              </a:ext>
            </a:extLst>
          </p:cNvPr>
          <p:cNvPicPr>
            <a:picLocks noGrp="1" noChangeAspect="1"/>
          </p:cNvPicPr>
          <p:nvPr>
            <p:ph type="pic" sz="quarter" idx="23"/>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l="-31552" t="-31590" r="-31628" b="-31590"/>
          <a:stretch/>
        </p:blipFill>
        <p:spPr>
          <a:xfrm>
            <a:off x="7781581" y="729000"/>
            <a:ext cx="972000" cy="972000"/>
          </a:xfrm>
        </p:spPr>
      </p:pic>
      <p:pic>
        <p:nvPicPr>
          <p:cNvPr id="21" name="Picture Placeholder 20" descr="Trophy">
            <a:extLst>
              <a:ext uri="{FF2B5EF4-FFF2-40B4-BE49-F238E27FC236}">
                <a16:creationId xmlns:a16="http://schemas.microsoft.com/office/drawing/2014/main" id="{7A368000-5E96-4DAA-B5E5-BDD2F634DBA4}"/>
              </a:ext>
            </a:extLst>
          </p:cNvPr>
          <p:cNvPicPr>
            <a:picLocks noGrp="1" noChangeAspect="1"/>
          </p:cNvPicPr>
          <p:nvPr>
            <p:ph type="pic" sz="quarter" idx="24"/>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l="-34126" t="-34065" r="-34281" b="-34065"/>
          <a:stretch/>
        </p:blipFill>
        <p:spPr>
          <a:xfrm>
            <a:off x="9914613" y="729000"/>
            <a:ext cx="972000" cy="972000"/>
          </a:xfrm>
        </p:spPr>
      </p:pic>
      <p:pic>
        <p:nvPicPr>
          <p:cNvPr id="27" name="Picture Placeholder 26" descr="Wreath">
            <a:extLst>
              <a:ext uri="{FF2B5EF4-FFF2-40B4-BE49-F238E27FC236}">
                <a16:creationId xmlns:a16="http://schemas.microsoft.com/office/drawing/2014/main" id="{5CF2F104-BBB7-4069-B6BF-9A845C32FDC0}"/>
              </a:ext>
            </a:extLst>
          </p:cNvPr>
          <p:cNvPicPr>
            <a:picLocks noGrp="1" noChangeAspect="1"/>
          </p:cNvPicPr>
          <p:nvPr>
            <p:ph type="pic" sz="quarter" idx="27"/>
          </p:nvPr>
        </p:nvPicPr>
        <p:blipFill rotWithShape="1">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l="-22209" t="-22157" r="-22342" b="-22157"/>
          <a:stretch/>
        </p:blipFill>
        <p:spPr>
          <a:xfrm>
            <a:off x="5648550" y="729000"/>
            <a:ext cx="972000" cy="972000"/>
          </a:xfrm>
        </p:spPr>
      </p:pic>
      <p:sp>
        <p:nvSpPr>
          <p:cNvPr id="10" name="Slide Number Placeholder 9">
            <a:extLst>
              <a:ext uri="{FF2B5EF4-FFF2-40B4-BE49-F238E27FC236}">
                <a16:creationId xmlns:a16="http://schemas.microsoft.com/office/drawing/2014/main" id="{EC7ECEE9-580B-8B4A-919F-4C04337CEC51}"/>
              </a:ext>
            </a:extLst>
          </p:cNvPr>
          <p:cNvSpPr>
            <a:spLocks noGrp="1"/>
          </p:cNvSpPr>
          <p:nvPr>
            <p:ph type="sldNum" sz="quarter" idx="12"/>
          </p:nvPr>
        </p:nvSpPr>
        <p:spPr/>
        <p:txBody>
          <a:bodyPr/>
          <a:lstStyle/>
          <a:p>
            <a:fld id="{13D2E340-0663-474B-992C-9192B5C45E57}" type="slidenum">
              <a:rPr lang="en-US" smtClean="0"/>
              <a:t>7</a:t>
            </a:fld>
            <a:endParaRPr lang="en-US"/>
          </a:p>
        </p:txBody>
      </p:sp>
      <p:sp>
        <p:nvSpPr>
          <p:cNvPr id="13" name="ZoneTexte 12"/>
          <p:cNvSpPr txBox="1"/>
          <p:nvPr/>
        </p:nvSpPr>
        <p:spPr>
          <a:xfrm>
            <a:off x="5591778" y="1865637"/>
            <a:ext cx="5294835" cy="923330"/>
          </a:xfrm>
          <a:prstGeom prst="rect">
            <a:avLst/>
          </a:prstGeom>
          <a:solidFill>
            <a:schemeClr val="bg1"/>
          </a:solidFill>
        </p:spPr>
        <p:txBody>
          <a:bodyPr wrap="square" rtlCol="0">
            <a:spAutoFit/>
          </a:bodyPr>
          <a:lstStyle/>
          <a:p>
            <a:r>
              <a:rPr lang="en-US" dirty="0"/>
              <a:t>During his lifetime, John Maynard Keynes did not receive an award or a Nobel Prize. But today there is an economy prize that bears his name</a:t>
            </a:r>
            <a:endParaRPr lang="fr-FR" dirty="0"/>
          </a:p>
        </p:txBody>
      </p:sp>
      <p:pic>
        <p:nvPicPr>
          <p:cNvPr id="15" name="Imag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772" y="2840991"/>
            <a:ext cx="4829778" cy="3254440"/>
          </a:xfrm>
          <a:prstGeom prst="rect">
            <a:avLst/>
          </a:prstGeom>
        </p:spPr>
      </p:pic>
      <p:sp>
        <p:nvSpPr>
          <p:cNvPr id="20" name="ZoneTexte 19"/>
          <p:cNvSpPr txBox="1"/>
          <p:nvPr/>
        </p:nvSpPr>
        <p:spPr>
          <a:xfrm>
            <a:off x="6106163" y="3305423"/>
            <a:ext cx="4780450" cy="646331"/>
          </a:xfrm>
          <a:prstGeom prst="rect">
            <a:avLst/>
          </a:prstGeom>
          <a:solidFill>
            <a:schemeClr val="bg1"/>
          </a:solidFill>
        </p:spPr>
        <p:txBody>
          <a:bodyPr wrap="square" rtlCol="0">
            <a:spAutoFit/>
          </a:bodyPr>
          <a:lstStyle/>
          <a:p>
            <a:pPr algn="ctr"/>
            <a:r>
              <a:rPr lang="en-US"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The Charleston-EFG John Maynard Keynes Prize</a:t>
            </a:r>
            <a:endParaRPr lang="fr-FR"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pic>
        <p:nvPicPr>
          <p:cNvPr id="25" name="Picture Placeholder 24" descr="Diploma">
            <a:extLst>
              <a:ext uri="{FF2B5EF4-FFF2-40B4-BE49-F238E27FC236}">
                <a16:creationId xmlns:a16="http://schemas.microsoft.com/office/drawing/2014/main" id="{D848E5F5-40CC-4937-BDFD-77AE052CF964}"/>
              </a:ext>
            </a:extLst>
          </p:cNvPr>
          <p:cNvPicPr>
            <a:picLocks noGrp="1" noChangeAspect="1"/>
          </p:cNvPicPr>
          <p:nvPr>
            <p:ph type="pic" sz="quarter" idx="26"/>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20777" t="-20809" r="-20842" b="-20809"/>
          <a:stretch/>
        </p:blipFill>
        <p:spPr>
          <a:xfrm>
            <a:off x="5162550" y="3107637"/>
            <a:ext cx="972000" cy="972000"/>
          </a:xfrm>
        </p:spPr>
      </p:pic>
      <p:sp>
        <p:nvSpPr>
          <p:cNvPr id="22" name="ZoneTexte 21"/>
          <p:cNvSpPr txBox="1"/>
          <p:nvPr/>
        </p:nvSpPr>
        <p:spPr>
          <a:xfrm>
            <a:off x="5591778" y="4468211"/>
            <a:ext cx="5294835" cy="1200329"/>
          </a:xfrm>
          <a:prstGeom prst="rect">
            <a:avLst/>
          </a:prstGeom>
          <a:solidFill>
            <a:schemeClr val="bg1"/>
          </a:solidFill>
        </p:spPr>
        <p:txBody>
          <a:bodyPr wrap="square" rtlCol="0">
            <a:spAutoFit/>
          </a:bodyPr>
          <a:lstStyle/>
          <a:p>
            <a:r>
              <a:rPr lang="en-US" dirty="0"/>
              <a:t>This annual global prize makes an award to an individual of any nationality of exceptional and inter-disciplinary talents in the spirit of Keynes’s work, life and legacy</a:t>
            </a:r>
            <a:endParaRPr lang="fr-FR" dirty="0"/>
          </a:p>
        </p:txBody>
      </p:sp>
    </p:spTree>
    <p:extLst>
      <p:ext uri="{BB962C8B-B14F-4D97-AF65-F5344CB8AC3E}">
        <p14:creationId xmlns:p14="http://schemas.microsoft.com/office/powerpoint/2010/main" val="3289796151"/>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67265" y="559677"/>
            <a:ext cx="3928641" cy="5274923"/>
          </a:xfrm>
        </p:spPr>
        <p:txBody>
          <a:bodyPr/>
          <a:lstStyle/>
          <a:p>
            <a:r>
              <a:rPr lang="fr-FR" dirty="0"/>
              <a:t>Conclusion</a:t>
            </a:r>
          </a:p>
        </p:txBody>
      </p:sp>
      <p:sp>
        <p:nvSpPr>
          <p:cNvPr id="3" name="Espace réservé du numéro de diapositive 2"/>
          <p:cNvSpPr>
            <a:spLocks noGrp="1"/>
          </p:cNvSpPr>
          <p:nvPr>
            <p:ph type="sldNum" sz="quarter" idx="12"/>
          </p:nvPr>
        </p:nvSpPr>
        <p:spPr/>
        <p:txBody>
          <a:bodyPr/>
          <a:lstStyle/>
          <a:p>
            <a:fld id="{13D2E340-0663-474B-992C-9192B5C45E57}" type="slidenum">
              <a:rPr lang="en-US" noProof="0" smtClean="0"/>
              <a:t>8</a:t>
            </a:fld>
            <a:endParaRPr lang="en-US" noProof="0"/>
          </a:p>
        </p:txBody>
      </p:sp>
      <p:sp>
        <p:nvSpPr>
          <p:cNvPr id="11" name="Espace réservé du contenu 10"/>
          <p:cNvSpPr>
            <a:spLocks noGrp="1"/>
          </p:cNvSpPr>
          <p:nvPr>
            <p:ph idx="1"/>
          </p:nvPr>
        </p:nvSpPr>
        <p:spPr/>
        <p:txBody>
          <a:bodyPr/>
          <a:lstStyle/>
          <a:p>
            <a:pPr fontAlgn="base"/>
            <a:r>
              <a:rPr lang="en-US" dirty="0"/>
              <a:t>One of the most famous economists in the world</a:t>
            </a:r>
          </a:p>
          <a:p>
            <a:pPr fontAlgn="base"/>
            <a:r>
              <a:rPr lang="en-US" dirty="0"/>
              <a:t>At the origin of a current of economic thought (Keynesianism)</a:t>
            </a:r>
          </a:p>
          <a:p>
            <a:pPr fontAlgn="base"/>
            <a:r>
              <a:rPr lang="en-US" dirty="0"/>
              <a:t>Until today his theories are still subject to interpretation and debate</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9631" y="2806436"/>
            <a:ext cx="6036138" cy="3214048"/>
          </a:xfrm>
          <a:prstGeom prst="rect">
            <a:avLst/>
          </a:prstGeom>
        </p:spPr>
      </p:pic>
    </p:spTree>
    <p:extLst>
      <p:ext uri="{BB962C8B-B14F-4D97-AF65-F5344CB8AC3E}">
        <p14:creationId xmlns:p14="http://schemas.microsoft.com/office/powerpoint/2010/main" val="11215367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a:xfrm>
            <a:off x="532263" y="559678"/>
            <a:ext cx="4063643" cy="4952492"/>
          </a:xfrm>
        </p:spPr>
        <p:txBody>
          <a:bodyPr/>
          <a:lstStyle/>
          <a:p>
            <a:r>
              <a:rPr lang="en-US" dirty="0"/>
              <a:t>Bibliography</a:t>
            </a:r>
          </a:p>
        </p:txBody>
      </p:sp>
      <p:sp>
        <p:nvSpPr>
          <p:cNvPr id="8" name="TextBox 7">
            <a:hlinkClick r:id="rId2"/>
            <a:extLst>
              <a:ext uri="{FF2B5EF4-FFF2-40B4-BE49-F238E27FC236}">
                <a16:creationId xmlns:a16="http://schemas.microsoft.com/office/drawing/2014/main" id="{5FC6C278-4035-446A-A94B-030E792FDDF5}"/>
              </a:ext>
            </a:extLst>
          </p:cNvPr>
          <p:cNvSpPr txBox="1"/>
          <p:nvPr/>
        </p:nvSpPr>
        <p:spPr>
          <a:xfrm>
            <a:off x="5181599" y="685800"/>
            <a:ext cx="6248401" cy="4952492"/>
          </a:xfrm>
          <a:prstGeom prst="rect">
            <a:avLst/>
          </a:prstGeom>
          <a:noFill/>
        </p:spPr>
        <p:txBody>
          <a:bodyPr wrap="square" rtlCol="0">
            <a:noAutofit/>
          </a:bodyPr>
          <a:lstStyle/>
          <a:p>
            <a:r>
              <a:rPr lang="en-US" sz="2000" b="1" dirty="0"/>
              <a:t>John Maynard Keynes (1883 - 1946)</a:t>
            </a:r>
            <a:endParaRPr lang="en-US" sz="2000" u="sng" dirty="0">
              <a:solidFill>
                <a:srgbClr val="0070C0"/>
              </a:solidFill>
            </a:endParaRPr>
          </a:p>
          <a:p>
            <a:r>
              <a:rPr lang="en-US" sz="2000" u="sng" dirty="0">
                <a:solidFill>
                  <a:srgbClr val="0070C0"/>
                </a:solidFill>
                <a:hlinkClick r:id="rId3"/>
              </a:rPr>
              <a:t>http://www.bbc.co.uk/history/historic_figures/keynes_john_maynard.shtml</a:t>
            </a:r>
            <a:endParaRPr lang="en-US" sz="2000" u="sng" dirty="0">
              <a:solidFill>
                <a:srgbClr val="0070C0"/>
              </a:solidFill>
            </a:endParaRPr>
          </a:p>
          <a:p>
            <a:endParaRPr lang="en-US" sz="2000" u="sng" dirty="0">
              <a:solidFill>
                <a:srgbClr val="0070C0"/>
              </a:solidFill>
            </a:endParaRPr>
          </a:p>
          <a:p>
            <a:r>
              <a:rPr lang="en-US" sz="2000" u="sng" dirty="0">
                <a:solidFill>
                  <a:srgbClr val="0070C0"/>
                </a:solidFill>
                <a:hlinkClick r:id="rId4"/>
              </a:rPr>
              <a:t>https://www.herodote.net/Le_deuxieme_fondateur_de_l_economie_politique-synthese-2105.php</a:t>
            </a:r>
            <a:endParaRPr lang="en-US" sz="2000" u="sng" dirty="0">
              <a:solidFill>
                <a:srgbClr val="0070C0"/>
              </a:solidFill>
            </a:endParaRPr>
          </a:p>
          <a:p>
            <a:endParaRPr lang="en-US" sz="2000" u="sng" dirty="0">
              <a:solidFill>
                <a:srgbClr val="0070C0"/>
              </a:solidFill>
            </a:endParaRPr>
          </a:p>
          <a:p>
            <a:r>
              <a:rPr lang="fr-FR" sz="2000" b="1" dirty="0"/>
              <a:t>John Maynard Keynes</a:t>
            </a:r>
            <a:endParaRPr lang="en-US" sz="2000" dirty="0">
              <a:solidFill>
                <a:srgbClr val="0070C0"/>
              </a:solidFill>
            </a:endParaRPr>
          </a:p>
          <a:p>
            <a:r>
              <a:rPr lang="en-US" sz="2000" dirty="0">
                <a:solidFill>
                  <a:srgbClr val="0070C0"/>
                </a:solidFill>
                <a:hlinkClick r:id="rId5"/>
              </a:rPr>
              <a:t>https://www.britannica.com/biography/John-Maynard-Keynes#ref218799</a:t>
            </a:r>
            <a:endParaRPr lang="en-US" sz="2000" dirty="0">
              <a:solidFill>
                <a:srgbClr val="0070C0"/>
              </a:solidFill>
            </a:endParaRPr>
          </a:p>
          <a:p>
            <a:endParaRPr lang="en-US" sz="2000" dirty="0">
              <a:solidFill>
                <a:srgbClr val="0070C0"/>
              </a:solidFill>
            </a:endParaRPr>
          </a:p>
          <a:p>
            <a:r>
              <a:rPr lang="en-US" sz="2000" dirty="0">
                <a:solidFill>
                  <a:srgbClr val="0070C0"/>
                </a:solidFill>
                <a:hlinkClick r:id="rId6"/>
              </a:rPr>
              <a:t>https://en.wikipedia.org/wiki/John_Maynard_Keynes#Versailles_peace_conference</a:t>
            </a:r>
            <a:endParaRPr lang="en-US" sz="2000" dirty="0">
              <a:solidFill>
                <a:srgbClr val="0070C0"/>
              </a:solidFill>
            </a:endParaRPr>
          </a:p>
          <a:p>
            <a:endParaRPr lang="en-US" sz="2000" dirty="0">
              <a:solidFill>
                <a:srgbClr val="0070C0"/>
              </a:solidFill>
            </a:endParaRPr>
          </a:p>
        </p:txBody>
      </p:sp>
      <p:sp>
        <p:nvSpPr>
          <p:cNvPr id="5" name="Slide Number Placeholder 4">
            <a:extLst>
              <a:ext uri="{FF2B5EF4-FFF2-40B4-BE49-F238E27FC236}">
                <a16:creationId xmlns:a16="http://schemas.microsoft.com/office/drawing/2014/main" id="{C8D30775-E195-4C4C-93B0-0261753A3724}"/>
              </a:ext>
            </a:extLst>
          </p:cNvPr>
          <p:cNvSpPr>
            <a:spLocks noGrp="1"/>
          </p:cNvSpPr>
          <p:nvPr>
            <p:ph type="sldNum" sz="quarter" idx="12"/>
          </p:nvPr>
        </p:nvSpPr>
        <p:spPr/>
        <p:txBody>
          <a:bodyPr/>
          <a:lstStyle/>
          <a:p>
            <a:fld id="{13D2E340-0663-474B-992C-9192B5C45E57}" type="slidenum">
              <a:rPr lang="en-US" smtClean="0"/>
              <a:t>9</a:t>
            </a:fld>
            <a:endParaRPr lang="en-US"/>
          </a:p>
        </p:txBody>
      </p:sp>
    </p:spTree>
    <p:extLst>
      <p:ext uri="{BB962C8B-B14F-4D97-AF65-F5344CB8AC3E}">
        <p14:creationId xmlns:p14="http://schemas.microsoft.com/office/powerpoint/2010/main" val="2394598200"/>
      </p:ext>
    </p:extLst>
  </p:cSld>
  <p:clrMapOvr>
    <a:masterClrMapping/>
  </p:clrMapOvr>
  <p:transition spd="slow">
    <p:push dir="u"/>
  </p:transition>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45175639_Biography_presentation_cr - v2" id="{A01E65BC-612A-475B-B592-779A440066C3}" vid="{453437E2-1A5B-4416-AE85-AE3C10623CB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1c2eb7a32e66fb6e4260f3771546a5e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04e1f6479c48b08974ba73b5ca973489"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77EC923-6023-4411-8330-A0042153EED3}">
  <ds:schemaRefs>
    <ds:schemaRef ds:uri="http://schemas.microsoft.com/sharepoint/v3/contenttype/forms"/>
  </ds:schemaRefs>
</ds:datastoreItem>
</file>

<file path=customXml/itemProps2.xml><?xml version="1.0" encoding="utf-8"?>
<ds:datastoreItem xmlns:ds="http://schemas.openxmlformats.org/officeDocument/2006/customXml" ds:itemID="{6DB4AFBF-E012-4607-B95C-D9E661912AC6}">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16c05727-aa75-4e4a-9b5f-8a80a1165891"/>
    <ds:schemaRef ds:uri="http://purl.org/dc/dcmitype/"/>
    <ds:schemaRef ds:uri="http://schemas.microsoft.com/office/infopath/2007/PartnerControls"/>
    <ds:schemaRef ds:uri="71af3243-3dd4-4a8d-8c0d-dd76da1f02a5"/>
    <ds:schemaRef ds:uri="http://www.w3.org/XML/1998/namespace"/>
  </ds:schemaRefs>
</ds:datastoreItem>
</file>

<file path=customXml/itemProps3.xml><?xml version="1.0" encoding="utf-8"?>
<ds:datastoreItem xmlns:ds="http://schemas.openxmlformats.org/officeDocument/2006/customXml" ds:itemID="{B60E032F-2E55-4A86-BB2D-1A317C6429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tf45175639_win32</Template>
  <TotalTime>0</TotalTime>
  <Words>759</Words>
  <Application>Microsoft Office PowerPoint</Application>
  <PresentationFormat>Grand écran</PresentationFormat>
  <Paragraphs>70</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Arial</vt:lpstr>
      <vt:lpstr>Calibri</vt:lpstr>
      <vt:lpstr>Century Schoolbook</vt:lpstr>
      <vt:lpstr>Corbel</vt:lpstr>
      <vt:lpstr>Headlines</vt:lpstr>
      <vt:lpstr>The Life of John Maynard Keynes</vt:lpstr>
      <vt:lpstr>Introduction</vt:lpstr>
      <vt:lpstr>Life</vt:lpstr>
      <vt:lpstr>KEYNE’S</vt:lpstr>
      <vt:lpstr>Work</vt:lpstr>
      <vt:lpstr>Legacy</vt:lpstr>
      <vt:lpstr>Awards and recognition</vt:lpstr>
      <vt:lpstr>Conclusion</vt:lpstr>
      <vt:lpstr>Bibliography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2020-10-09T01:50:42Z</dcterms:created>
  <dcterms:modified xsi:type="dcterms:W3CDTF">2020-10-13T14:48:38Z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