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5" r:id="rId1"/>
  </p:sldMasterIdLst>
  <p:notesMasterIdLst>
    <p:notesMasterId r:id="rId14"/>
  </p:notesMasterIdLst>
  <p:handoutMasterIdLst>
    <p:handoutMasterId r:id="rId15"/>
  </p:handoutMasterIdLst>
  <p:sldIdLst>
    <p:sldId id="259" r:id="rId2"/>
    <p:sldId id="264" r:id="rId3"/>
    <p:sldId id="270" r:id="rId4"/>
    <p:sldId id="265" r:id="rId5"/>
    <p:sldId id="266" r:id="rId6"/>
    <p:sldId id="271" r:id="rId7"/>
    <p:sldId id="272" r:id="rId8"/>
    <p:sldId id="273" r:id="rId9"/>
    <p:sldId id="274" r:id="rId10"/>
    <p:sldId id="275" r:id="rId11"/>
    <p:sldId id="276" r:id="rId12"/>
    <p:sldId id="269" r:id="rId13"/>
  </p:sldIdLst>
  <p:sldSz cx="12188825" cy="6858000"/>
  <p:notesSz cx="6858000" cy="9144000"/>
  <p:defaultTextStyle>
    <a:defPPr rtl="0">
      <a:defRPr lang="it-it"/>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304" userDrawn="1">
          <p15:clr>
            <a:srgbClr val="A4A3A4"/>
          </p15:clr>
        </p15:guide>
        <p15:guide id="3" orient="horz" pos="4144" userDrawn="1">
          <p15:clr>
            <a:srgbClr val="A4A3A4"/>
          </p15:clr>
        </p15:guide>
        <p15:guide id="4" orient="horz" pos="3952" userDrawn="1">
          <p15:clr>
            <a:srgbClr val="A4A3A4"/>
          </p15:clr>
        </p15:guide>
        <p15:guide id="5" orient="horz" pos="1136" userDrawn="1">
          <p15:clr>
            <a:srgbClr val="A4A3A4"/>
          </p15:clr>
        </p15:guide>
        <p15:guide id="6" pos="3839" userDrawn="1">
          <p15:clr>
            <a:srgbClr val="A4A3A4"/>
          </p15:clr>
        </p15:guide>
        <p15:guide id="7" pos="191" userDrawn="1">
          <p15:clr>
            <a:srgbClr val="A4A3A4"/>
          </p15:clr>
        </p15:guide>
        <p15:guide id="8" pos="7486" userDrawn="1">
          <p15:clr>
            <a:srgbClr val="A4A3A4"/>
          </p15:clr>
        </p15:guide>
        <p15:guide id="9" pos="576" userDrawn="1">
          <p15:clr>
            <a:srgbClr val="A4A3A4"/>
          </p15:clr>
        </p15:guide>
        <p15:guide id="10" pos="710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03447BB-5D67-496B-8E87-E561075AD55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E8034E78-7F5D-4C2E-B375-FC64B27BC917}" styleName="Stile scuro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Stile scuro 1 - Colore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p:cViewPr varScale="1">
        <p:scale>
          <a:sx n="72" d="100"/>
          <a:sy n="72" d="100"/>
        </p:scale>
        <p:origin x="660" y="78"/>
      </p:cViewPr>
      <p:guideLst>
        <p:guide orient="horz" pos="2160"/>
        <p:guide orient="horz" pos="304"/>
        <p:guide orient="horz" pos="4144"/>
        <p:guide orient="horz" pos="3952"/>
        <p:guide orient="horz" pos="1136"/>
        <p:guide pos="3839"/>
        <p:guide pos="191"/>
        <p:guide pos="7486"/>
        <p:guide pos="576"/>
        <p:guide pos="7102"/>
      </p:guideLst>
    </p:cSldViewPr>
  </p:slideViewPr>
  <p:notesTextViewPr>
    <p:cViewPr>
      <p:scale>
        <a:sx n="1" d="1"/>
        <a:sy n="1" d="1"/>
      </p:scale>
      <p:origin x="0" y="0"/>
    </p:cViewPr>
  </p:notesTextViewPr>
  <p:notesViewPr>
    <p:cSldViewPr showGuides="1">
      <p:cViewPr varScale="1">
        <p:scale>
          <a:sx n="89" d="100"/>
          <a:sy n="89" d="100"/>
        </p:scale>
        <p:origin x="3750"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lang="it-IT" dirty="0"/>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l" rtl="0">
              <a:defRPr sz="1200"/>
            </a:lvl1pPr>
          </a:lstStyle>
          <a:p>
            <a:pPr algn="r" rtl="0"/>
            <a:fld id="{2B16E406-4AFA-4A31-AF37-8722F0441609}" type="datetime1">
              <a:rPr lang="it-IT" smtClean="0"/>
              <a:t>19/04/2020</a:t>
            </a:fld>
            <a:endParaRPr lang="it-IT" dirty="0"/>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lang="it-IT" dirty="0"/>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l" rtl="0">
              <a:defRPr sz="1200"/>
            </a:lvl1pPr>
          </a:lstStyle>
          <a:p>
            <a:pPr algn="r" rtl="0"/>
            <a:fld id="{DA52D9BF-D574-4807-B36C-9E2A025BE826}" type="slidenum">
              <a:rPr lang="it-IT" smtClean="0"/>
              <a:pPr algn="r" rtl="0"/>
              <a:t>‹N›</a:t>
            </a:fld>
            <a:endParaRPr lang="it-IT" dirty="0"/>
          </a:p>
        </p:txBody>
      </p:sp>
    </p:spTree>
    <p:extLst>
      <p:ext uri="{BB962C8B-B14F-4D97-AF65-F5344CB8AC3E}">
        <p14:creationId xmlns:p14="http://schemas.microsoft.com/office/powerpoint/2010/main" val="23067921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lang="it-IT" dirty="0"/>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rtl="0">
              <a:defRPr sz="1200"/>
            </a:lvl1pPr>
          </a:lstStyle>
          <a:p>
            <a:fld id="{A2EEB159-CC5C-4568-BFAF-38A4AEF2E004}" type="datetime1">
              <a:rPr lang="it-IT" smtClean="0"/>
              <a:pPr/>
              <a:t>19/04/2020</a:t>
            </a:fld>
            <a:endParaRPr lang="it-IT" dirty="0"/>
          </a:p>
        </p:txBody>
      </p:sp>
      <p:sp>
        <p:nvSpPr>
          <p:cNvPr id="4" name="Segnaposto immagine diapositiva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rtl="0"/>
            <a:endParaRPr lang="it-IT" dirty="0"/>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it-IT" dirty="0"/>
              <a:t>Fare clic per modificare gli stili del testo dello schema</a:t>
            </a:r>
          </a:p>
          <a:p>
            <a:pPr lvl="1" rtl="0"/>
            <a:r>
              <a:rPr lang="it-IT" dirty="0"/>
              <a:t>Secondo livello</a:t>
            </a:r>
          </a:p>
          <a:p>
            <a:pPr lvl="2" rtl="0"/>
            <a:r>
              <a:rPr lang="it-IT" dirty="0"/>
              <a:t>Terzo livello</a:t>
            </a:r>
          </a:p>
          <a:p>
            <a:pPr lvl="3" rtl="0"/>
            <a:r>
              <a:rPr lang="it-IT" dirty="0"/>
              <a:t>Quarto livello</a:t>
            </a:r>
          </a:p>
          <a:p>
            <a:pPr lvl="4" rtl="0"/>
            <a:r>
              <a:rPr lang="it-IT" dirty="0"/>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lang="it-IT" dirty="0"/>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rtl="0">
              <a:defRPr sz="1200"/>
            </a:lvl1pPr>
          </a:lstStyle>
          <a:p>
            <a:fld id="{9E11EC53-F507-411E-9ADC-FBCFECE09D3D}" type="slidenum">
              <a:rPr lang="it-IT" smtClean="0"/>
              <a:pPr/>
              <a:t>‹N›</a:t>
            </a:fld>
            <a:endParaRPr lang="it-IT" dirty="0"/>
          </a:p>
        </p:txBody>
      </p:sp>
    </p:spTree>
    <p:extLst>
      <p:ext uri="{BB962C8B-B14F-4D97-AF65-F5344CB8AC3E}">
        <p14:creationId xmlns:p14="http://schemas.microsoft.com/office/powerpoint/2010/main" val="758182631"/>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p>
            <a:pPr rtl="0"/>
            <a:endParaRPr lang="it-IT" noProof="0" dirty="0"/>
          </a:p>
        </p:txBody>
      </p:sp>
      <p:sp>
        <p:nvSpPr>
          <p:cNvPr id="4" name="Segnaposto numero diapositiva 3"/>
          <p:cNvSpPr>
            <a:spLocks noGrp="1"/>
          </p:cNvSpPr>
          <p:nvPr>
            <p:ph type="sldNum" sz="quarter" idx="10"/>
          </p:nvPr>
        </p:nvSpPr>
        <p:spPr/>
        <p:txBody>
          <a:bodyPr rtlCol="0"/>
          <a:lstStyle/>
          <a:p>
            <a:pPr rtl="0"/>
            <a:fld id="{9E11EC53-F507-411E-9ADC-FBCFECE09D3D}" type="slidenum">
              <a:rPr lang="en-US" smtClean="0"/>
              <a:t>1</a:t>
            </a:fld>
            <a:endParaRPr lang="en-US"/>
          </a:p>
        </p:txBody>
      </p:sp>
    </p:spTree>
    <p:extLst>
      <p:ext uri="{BB962C8B-B14F-4D97-AF65-F5344CB8AC3E}">
        <p14:creationId xmlns:p14="http://schemas.microsoft.com/office/powerpoint/2010/main" val="29086440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olo 1"/>
          <p:cNvSpPr>
            <a:spLocks noGrp="1"/>
          </p:cNvSpPr>
          <p:nvPr>
            <p:ph type="ctrTitle"/>
          </p:nvPr>
        </p:nvSpPr>
        <p:spPr>
          <a:xfrm>
            <a:off x="1468246" y="1828800"/>
            <a:ext cx="9220200" cy="2147926"/>
          </a:xfrm>
        </p:spPr>
        <p:txBody>
          <a:bodyPr rtlCol="0" anchor="ctr">
            <a:normAutofit/>
          </a:bodyPr>
          <a:lstStyle>
            <a:lvl1pPr algn="ctr" rtl="0">
              <a:defRPr sz="4400" cap="all" normalizeH="0" baseline="0"/>
            </a:lvl1pPr>
          </a:lstStyle>
          <a:p>
            <a:pPr rtl="0"/>
            <a:r>
              <a:rPr lang="it-IT"/>
              <a:t>Fare clic per modificare lo stile del titolo dello schema</a:t>
            </a:r>
            <a:endParaRPr lang="it-IT" dirty="0"/>
          </a:p>
        </p:txBody>
      </p:sp>
      <p:sp>
        <p:nvSpPr>
          <p:cNvPr id="3" name="Sottotitolo 2"/>
          <p:cNvSpPr>
            <a:spLocks noGrp="1"/>
          </p:cNvSpPr>
          <p:nvPr>
            <p:ph type="subTitle" idx="1"/>
          </p:nvPr>
        </p:nvSpPr>
        <p:spPr>
          <a:xfrm>
            <a:off x="1468246" y="4063998"/>
            <a:ext cx="9220200" cy="1016000"/>
          </a:xfrm>
        </p:spPr>
        <p:txBody>
          <a:bodyPr rtlCol="0">
            <a:normAutofit/>
          </a:bodyPr>
          <a:lstStyle>
            <a:lvl1pPr marL="0" indent="0" algn="ctr" rtl="0">
              <a:spcBef>
                <a:spcPts val="0"/>
              </a:spcBef>
              <a:buNone/>
              <a:defRPr sz="2800">
                <a:solidFill>
                  <a:schemeClr val="tx1"/>
                </a:solidFill>
              </a:defRPr>
            </a:lvl1pPr>
            <a:lvl2pPr marL="609493" indent="0" algn="ctr" rtl="0">
              <a:buNone/>
              <a:defRPr>
                <a:solidFill>
                  <a:schemeClr val="tx1">
                    <a:tint val="75000"/>
                  </a:schemeClr>
                </a:solidFill>
              </a:defRPr>
            </a:lvl2pPr>
            <a:lvl3pPr marL="1218987" indent="0" algn="ctr" rtl="0">
              <a:buNone/>
              <a:defRPr>
                <a:solidFill>
                  <a:schemeClr val="tx1">
                    <a:tint val="75000"/>
                  </a:schemeClr>
                </a:solidFill>
              </a:defRPr>
            </a:lvl3pPr>
            <a:lvl4pPr marL="1828480" indent="0" algn="ctr" rtl="0">
              <a:buNone/>
              <a:defRPr>
                <a:solidFill>
                  <a:schemeClr val="tx1">
                    <a:tint val="75000"/>
                  </a:schemeClr>
                </a:solidFill>
              </a:defRPr>
            </a:lvl4pPr>
            <a:lvl5pPr marL="2437972" indent="0" algn="ctr" rtl="0">
              <a:buNone/>
              <a:defRPr>
                <a:solidFill>
                  <a:schemeClr val="tx1">
                    <a:tint val="75000"/>
                  </a:schemeClr>
                </a:solidFill>
              </a:defRPr>
            </a:lvl5pPr>
            <a:lvl6pPr marL="3047466" indent="0" algn="ctr" rtl="0">
              <a:buNone/>
              <a:defRPr>
                <a:solidFill>
                  <a:schemeClr val="tx1">
                    <a:tint val="75000"/>
                  </a:schemeClr>
                </a:solidFill>
              </a:defRPr>
            </a:lvl6pPr>
            <a:lvl7pPr marL="3656960" indent="0" algn="ctr" rtl="0">
              <a:buNone/>
              <a:defRPr>
                <a:solidFill>
                  <a:schemeClr val="tx1">
                    <a:tint val="75000"/>
                  </a:schemeClr>
                </a:solidFill>
              </a:defRPr>
            </a:lvl7pPr>
            <a:lvl8pPr marL="4266453" indent="0" algn="ctr" rtl="0">
              <a:buNone/>
              <a:defRPr>
                <a:solidFill>
                  <a:schemeClr val="tx1">
                    <a:tint val="75000"/>
                  </a:schemeClr>
                </a:solidFill>
              </a:defRPr>
            </a:lvl8pPr>
            <a:lvl9pPr marL="4875947" indent="0" algn="ctr" rtl="0">
              <a:buNone/>
              <a:defRPr>
                <a:solidFill>
                  <a:schemeClr val="tx1">
                    <a:tint val="75000"/>
                  </a:schemeClr>
                </a:solidFill>
              </a:defRPr>
            </a:lvl9pPr>
          </a:lstStyle>
          <a:p>
            <a:pPr rtl="0"/>
            <a:r>
              <a:rPr lang="it-IT"/>
              <a:t>Fare clic per modificare lo stile del sottotitolo dello schema</a:t>
            </a:r>
            <a:endParaRPr lang="it-IT" dirty="0"/>
          </a:p>
        </p:txBody>
      </p:sp>
      <p:sp>
        <p:nvSpPr>
          <p:cNvPr id="6" name="Segnaposto piè di pagina 5"/>
          <p:cNvSpPr>
            <a:spLocks noGrp="1"/>
          </p:cNvSpPr>
          <p:nvPr>
            <p:ph type="ftr" sz="quarter" idx="11"/>
          </p:nvPr>
        </p:nvSpPr>
        <p:spPr/>
        <p:txBody>
          <a:bodyPr rtlCol="0"/>
          <a:lstStyle/>
          <a:p>
            <a:pPr rtl="0"/>
            <a:endParaRPr lang="it-IT" dirty="0"/>
          </a:p>
        </p:txBody>
      </p:sp>
      <p:sp>
        <p:nvSpPr>
          <p:cNvPr id="5" name="Segnaposto data 4"/>
          <p:cNvSpPr>
            <a:spLocks noGrp="1"/>
          </p:cNvSpPr>
          <p:nvPr>
            <p:ph type="dt" sz="half" idx="10"/>
          </p:nvPr>
        </p:nvSpPr>
        <p:spPr/>
        <p:txBody>
          <a:bodyPr rtlCol="0"/>
          <a:lstStyle>
            <a:lvl1pPr>
              <a:defRPr/>
            </a:lvl1pPr>
          </a:lstStyle>
          <a:p>
            <a:fld id="{9E798D1D-856D-4628-9FBE-E0608D0C14B0}" type="datetime1">
              <a:rPr lang="it-IT" smtClean="0"/>
              <a:pPr/>
              <a:t>19/04/2020</a:t>
            </a:fld>
            <a:endParaRPr lang="it-IT" dirty="0"/>
          </a:p>
        </p:txBody>
      </p:sp>
      <p:sp>
        <p:nvSpPr>
          <p:cNvPr id="7" name="Segnaposto numero diapositiva 6"/>
          <p:cNvSpPr>
            <a:spLocks noGrp="1"/>
          </p:cNvSpPr>
          <p:nvPr>
            <p:ph type="sldNum" sz="quarter" idx="12"/>
          </p:nvPr>
        </p:nvSpPr>
        <p:spPr/>
        <p:txBody>
          <a:bodyPr rtlCol="0"/>
          <a:lstStyle/>
          <a:p>
            <a:pPr rtl="0"/>
            <a:fld id="{E5FD5434-F838-4DD4-A17B-1CB1A1850DF4}" type="slidenum">
              <a:rPr lang="it-IT" smtClean="0"/>
              <a:pPr/>
              <a:t>‹N›</a:t>
            </a:fld>
            <a:endParaRPr lang="it-IT" dirty="0"/>
          </a:p>
        </p:txBody>
      </p:sp>
    </p:spTree>
    <p:extLst>
      <p:ext uri="{BB962C8B-B14F-4D97-AF65-F5344CB8AC3E}">
        <p14:creationId xmlns:p14="http://schemas.microsoft.com/office/powerpoint/2010/main" val="21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0" orient="horz" pos="2160" userDrawn="1">
          <p15:clr>
            <a:srgbClr val="FBAE40"/>
          </p15:clr>
        </p15:guide>
        <p15:guide id="1" pos="383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magine alternativa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7821163" y="482600"/>
            <a:ext cx="3961368" cy="1422400"/>
          </a:xfrm>
        </p:spPr>
        <p:txBody>
          <a:bodyPr rtlCol="0" anchor="b" anchorCtr="0">
            <a:normAutofit/>
          </a:bodyPr>
          <a:lstStyle>
            <a:lvl1pPr algn="l" rtl="0">
              <a:defRPr sz="3200" b="0"/>
            </a:lvl1pPr>
          </a:lstStyle>
          <a:p>
            <a:pPr rtl="0"/>
            <a:r>
              <a:rPr lang="it-IT"/>
              <a:t>Fare clic per modificare lo stile del titolo dello schema</a:t>
            </a:r>
            <a:endParaRPr lang="it-IT" dirty="0"/>
          </a:p>
        </p:txBody>
      </p:sp>
      <p:sp>
        <p:nvSpPr>
          <p:cNvPr id="9" name="Rettangolo 8"/>
          <p:cNvSpPr/>
          <p:nvPr/>
        </p:nvSpPr>
        <p:spPr>
          <a:xfrm>
            <a:off x="0" y="-1115"/>
            <a:ext cx="7618016" cy="6859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it-IT" sz="2400" dirty="0"/>
          </a:p>
        </p:txBody>
      </p:sp>
      <p:sp>
        <p:nvSpPr>
          <p:cNvPr id="3" name="Segnaposto immagine 2" descr="Segnaposto vuoto per aggiungere un'immagine. Fare clic sul segnaposto e selezionare l'immagine che si vuole aggiungere."/>
          <p:cNvSpPr>
            <a:spLocks noGrp="1"/>
          </p:cNvSpPr>
          <p:nvPr>
            <p:ph type="pic" idx="1"/>
          </p:nvPr>
        </p:nvSpPr>
        <p:spPr>
          <a:xfrm>
            <a:off x="507869" y="482602"/>
            <a:ext cx="6602281" cy="5842001"/>
          </a:xfrm>
          <a:noFill/>
          <a:ln w="9525">
            <a:noFill/>
            <a:miter lim="800000"/>
          </a:ln>
          <a:effectLst/>
        </p:spPr>
        <p:txBody>
          <a:bodyPr rtlCol="0">
            <a:normAutofit/>
          </a:bodyPr>
          <a:lstStyle>
            <a:lvl1pPr marL="0" indent="0" algn="ctr" rtl="0">
              <a:buNone/>
              <a:defRPr sz="2700"/>
            </a:lvl1pPr>
            <a:lvl2pPr marL="609493" indent="0" algn="l" rtl="0">
              <a:buNone/>
              <a:defRPr sz="3700"/>
            </a:lvl2pPr>
            <a:lvl3pPr marL="1218987" indent="0" algn="l" rtl="0">
              <a:buNone/>
              <a:defRPr sz="3200"/>
            </a:lvl3pPr>
            <a:lvl4pPr marL="1828480" indent="0" algn="l" rtl="0">
              <a:buNone/>
              <a:defRPr sz="2700"/>
            </a:lvl4pPr>
            <a:lvl5pPr marL="2437972" indent="0" algn="l" rtl="0">
              <a:buNone/>
              <a:defRPr sz="2700"/>
            </a:lvl5pPr>
            <a:lvl6pPr marL="3047466" indent="0" algn="l" rtl="0">
              <a:buNone/>
              <a:defRPr sz="2700"/>
            </a:lvl6pPr>
            <a:lvl7pPr marL="3656960" indent="0" algn="l" rtl="0">
              <a:buNone/>
              <a:defRPr sz="2700"/>
            </a:lvl7pPr>
            <a:lvl8pPr marL="4266453" indent="0" algn="l" rtl="0">
              <a:buNone/>
              <a:defRPr sz="2700"/>
            </a:lvl8pPr>
            <a:lvl9pPr marL="4875947" indent="0" algn="l" rtl="0">
              <a:buNone/>
              <a:defRPr sz="2700"/>
            </a:lvl9pPr>
          </a:lstStyle>
          <a:p>
            <a:pPr rtl="0"/>
            <a:r>
              <a:rPr lang="it-IT"/>
              <a:t>Fare clic sull'icona per inserire un'immagine</a:t>
            </a:r>
            <a:endParaRPr lang="it-IT" dirty="0"/>
          </a:p>
        </p:txBody>
      </p:sp>
      <p:sp>
        <p:nvSpPr>
          <p:cNvPr id="4" name="Segnaposto testo 3"/>
          <p:cNvSpPr>
            <a:spLocks noGrp="1"/>
          </p:cNvSpPr>
          <p:nvPr>
            <p:ph type="body" sz="half" idx="2"/>
          </p:nvPr>
        </p:nvSpPr>
        <p:spPr>
          <a:xfrm>
            <a:off x="7821163" y="2108200"/>
            <a:ext cx="3961368" cy="4267200"/>
          </a:xfrm>
        </p:spPr>
        <p:txBody>
          <a:bodyPr rtlCol="0">
            <a:normAutofit/>
          </a:bodyPr>
          <a:lstStyle>
            <a:lvl1pPr marL="0" indent="0" algn="l" rtl="0">
              <a:spcBef>
                <a:spcPts val="1600"/>
              </a:spcBef>
              <a:buNone/>
              <a:defRPr sz="2000">
                <a:solidFill>
                  <a:schemeClr val="tx1"/>
                </a:solidFill>
              </a:defRPr>
            </a:lvl1pPr>
            <a:lvl2pPr marL="609493" indent="0" algn="l" rtl="0">
              <a:buNone/>
              <a:defRPr sz="1600"/>
            </a:lvl2pPr>
            <a:lvl3pPr marL="1218987" indent="0" algn="l" rtl="0">
              <a:buNone/>
              <a:defRPr sz="1300"/>
            </a:lvl3pPr>
            <a:lvl4pPr marL="1828480" indent="0" algn="l" rtl="0">
              <a:buNone/>
              <a:defRPr sz="1200"/>
            </a:lvl4pPr>
            <a:lvl5pPr marL="2437972" indent="0" algn="l" rtl="0">
              <a:buNone/>
              <a:defRPr sz="1200"/>
            </a:lvl5pPr>
            <a:lvl6pPr marL="3047466" indent="0" algn="l" rtl="0">
              <a:buNone/>
              <a:defRPr sz="1200"/>
            </a:lvl6pPr>
            <a:lvl7pPr marL="3656960" indent="0" algn="l" rtl="0">
              <a:buNone/>
              <a:defRPr sz="1200"/>
            </a:lvl7pPr>
            <a:lvl8pPr marL="4266453" indent="0" algn="l" rtl="0">
              <a:buNone/>
              <a:defRPr sz="1200"/>
            </a:lvl8pPr>
            <a:lvl9pPr marL="4875947" indent="0" algn="l" rtl="0">
              <a:buNone/>
              <a:defRPr sz="1200"/>
            </a:lvl9pPr>
          </a:lstStyle>
          <a:p>
            <a:pPr lvl="0" rtl="0"/>
            <a:r>
              <a:rPr lang="it-IT"/>
              <a:t>Fare clic per modificare gli stili del testo dello schema</a:t>
            </a:r>
          </a:p>
        </p:txBody>
      </p:sp>
      <p:sp>
        <p:nvSpPr>
          <p:cNvPr id="6" name="Segnaposto piè di pagina 5"/>
          <p:cNvSpPr>
            <a:spLocks noGrp="1"/>
          </p:cNvSpPr>
          <p:nvPr>
            <p:ph type="ftr" sz="quarter" idx="11"/>
          </p:nvPr>
        </p:nvSpPr>
        <p:spPr/>
        <p:txBody>
          <a:bodyPr rtlCol="0"/>
          <a:lstStyle/>
          <a:p>
            <a:pPr rtl="0"/>
            <a:endParaRPr lang="it-IT" dirty="0"/>
          </a:p>
        </p:txBody>
      </p:sp>
      <p:sp>
        <p:nvSpPr>
          <p:cNvPr id="5" name="Segnaposto data 4"/>
          <p:cNvSpPr>
            <a:spLocks noGrp="1"/>
          </p:cNvSpPr>
          <p:nvPr>
            <p:ph type="dt" sz="half" idx="10"/>
          </p:nvPr>
        </p:nvSpPr>
        <p:spPr/>
        <p:txBody>
          <a:bodyPr rtlCol="0"/>
          <a:lstStyle>
            <a:lvl1pPr>
              <a:defRPr/>
            </a:lvl1pPr>
          </a:lstStyle>
          <a:p>
            <a:fld id="{4287D5DA-6070-499A-8D75-73557D5BCF38}" type="datetime1">
              <a:rPr lang="it-IT" smtClean="0"/>
              <a:pPr/>
              <a:t>19/04/2020</a:t>
            </a:fld>
            <a:endParaRPr lang="it-IT" dirty="0"/>
          </a:p>
        </p:txBody>
      </p:sp>
      <p:sp>
        <p:nvSpPr>
          <p:cNvPr id="7" name="Segnaposto numero diapositiva 6"/>
          <p:cNvSpPr>
            <a:spLocks noGrp="1"/>
          </p:cNvSpPr>
          <p:nvPr>
            <p:ph type="sldNum" sz="quarter" idx="12"/>
          </p:nvPr>
        </p:nvSpPr>
        <p:spPr/>
        <p:txBody>
          <a:bodyPr rtlCol="0"/>
          <a:lstStyle/>
          <a:p>
            <a:pPr rtl="0"/>
            <a:fld id="{E5FD5434-F838-4DD4-A17B-1CB1A1850DF4}" type="slidenum">
              <a:rPr lang="it-IT" smtClean="0"/>
              <a:pPr/>
              <a:t>‹N›</a:t>
            </a:fld>
            <a:endParaRPr lang="it-IT" dirty="0"/>
          </a:p>
        </p:txBody>
      </p:sp>
    </p:spTree>
    <p:extLst>
      <p:ext uri="{BB962C8B-B14F-4D97-AF65-F5344CB8AC3E}">
        <p14:creationId xmlns:p14="http://schemas.microsoft.com/office/powerpoint/2010/main" val="3150744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a:t>Fare clic per modificare lo stile del titolo dello schema</a:t>
            </a:r>
            <a:endParaRPr lang="it-IT" dirty="0"/>
          </a:p>
        </p:txBody>
      </p:sp>
      <p:sp>
        <p:nvSpPr>
          <p:cNvPr id="3" name="Segnaposto testo verticale 2"/>
          <p:cNvSpPr>
            <a:spLocks noGrp="1"/>
          </p:cNvSpPr>
          <p:nvPr>
            <p:ph type="body" orient="vert" idx="1"/>
          </p:nvPr>
        </p:nvSpPr>
        <p:spPr/>
        <p:txBody>
          <a:bodyPr vert="eaVert" rtlCol="0"/>
          <a:lstStyle>
            <a:lvl5pPr algn="l" rtl="0">
              <a:defRPr/>
            </a:lvl5pPr>
            <a:lvl6pPr marL="2669581" algn="l" rtl="0">
              <a:defRPr baseline="0"/>
            </a:lvl6pPr>
            <a:lvl7pPr marL="2669581" algn="l" rtl="0">
              <a:defRPr baseline="0"/>
            </a:lvl7pPr>
            <a:lvl8pPr marL="2669581" algn="l" rtl="0">
              <a:defRPr baseline="0"/>
            </a:lvl8pPr>
            <a:lvl9pPr marL="2669581" algn="l" rtl="0">
              <a:defRPr baseline="0"/>
            </a:lvl9pPr>
          </a:lstStyle>
          <a:p>
            <a:pPr lvl="0" rtl="0"/>
            <a:r>
              <a:rPr lang="it-IT"/>
              <a:t>Fare clic per modificare gli stili del testo dello schema</a:t>
            </a:r>
          </a:p>
          <a:p>
            <a:pPr lvl="1" rtl="0"/>
            <a:r>
              <a:rPr lang="it-IT"/>
              <a:t>Secondo livello</a:t>
            </a:r>
          </a:p>
          <a:p>
            <a:pPr lvl="2" rtl="0"/>
            <a:r>
              <a:rPr lang="it-IT"/>
              <a:t>Terzo livello</a:t>
            </a:r>
          </a:p>
          <a:p>
            <a:pPr lvl="3" rtl="0"/>
            <a:r>
              <a:rPr lang="it-IT"/>
              <a:t>Quarto livello</a:t>
            </a:r>
          </a:p>
          <a:p>
            <a:pPr lvl="4" rtl="0"/>
            <a:r>
              <a:rPr lang="it-IT"/>
              <a:t>Quinto livello</a:t>
            </a:r>
            <a:endParaRPr lang="it-IT" dirty="0"/>
          </a:p>
        </p:txBody>
      </p:sp>
      <p:sp>
        <p:nvSpPr>
          <p:cNvPr id="5" name="Segnaposto piè di pagina 4"/>
          <p:cNvSpPr>
            <a:spLocks noGrp="1"/>
          </p:cNvSpPr>
          <p:nvPr>
            <p:ph type="ftr" sz="quarter" idx="11"/>
          </p:nvPr>
        </p:nvSpPr>
        <p:spPr/>
        <p:txBody>
          <a:bodyPr rtlCol="0"/>
          <a:lstStyle/>
          <a:p>
            <a:pPr rtl="0"/>
            <a:endParaRPr lang="it-IT" dirty="0"/>
          </a:p>
        </p:txBody>
      </p:sp>
      <p:sp>
        <p:nvSpPr>
          <p:cNvPr id="4" name="Segnaposto data 3"/>
          <p:cNvSpPr>
            <a:spLocks noGrp="1"/>
          </p:cNvSpPr>
          <p:nvPr>
            <p:ph type="dt" sz="half" idx="10"/>
          </p:nvPr>
        </p:nvSpPr>
        <p:spPr/>
        <p:txBody>
          <a:bodyPr rtlCol="0"/>
          <a:lstStyle>
            <a:lvl1pPr>
              <a:defRPr/>
            </a:lvl1pPr>
          </a:lstStyle>
          <a:p>
            <a:fld id="{C2A3922B-E2D9-4195-90A8-7915B94C83B1}" type="datetime1">
              <a:rPr lang="it-IT" smtClean="0"/>
              <a:pPr/>
              <a:t>19/04/2020</a:t>
            </a:fld>
            <a:endParaRPr lang="it-IT" dirty="0"/>
          </a:p>
        </p:txBody>
      </p:sp>
      <p:sp>
        <p:nvSpPr>
          <p:cNvPr id="6" name="Segnaposto numero diapositiva 5"/>
          <p:cNvSpPr>
            <a:spLocks noGrp="1"/>
          </p:cNvSpPr>
          <p:nvPr>
            <p:ph type="sldNum" sz="quarter" idx="12"/>
          </p:nvPr>
        </p:nvSpPr>
        <p:spPr/>
        <p:txBody>
          <a:bodyPr rtlCol="0"/>
          <a:lstStyle/>
          <a:p>
            <a:pPr rtl="0"/>
            <a:fld id="{E5FD5434-F838-4DD4-A17B-1CB1A1850DF4}" type="slidenum">
              <a:rPr lang="it-IT" smtClean="0"/>
              <a:t>‹N›</a:t>
            </a:fld>
            <a:endParaRPr lang="it-IT" dirty="0"/>
          </a:p>
        </p:txBody>
      </p:sp>
    </p:spTree>
    <p:extLst>
      <p:ext uri="{BB962C8B-B14F-4D97-AF65-F5344CB8AC3E}">
        <p14:creationId xmlns:p14="http://schemas.microsoft.com/office/powerpoint/2010/main" val="2153475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10040043" y="685800"/>
            <a:ext cx="1843982" cy="5588002"/>
          </a:xfrm>
        </p:spPr>
        <p:txBody>
          <a:bodyPr vert="eaVert" rtlCol="0"/>
          <a:lstStyle/>
          <a:p>
            <a:pPr rtl="0"/>
            <a:r>
              <a:rPr lang="it-IT"/>
              <a:t>Fare clic per modificare lo stile del titolo dello schema</a:t>
            </a:r>
            <a:endParaRPr lang="it-IT" dirty="0"/>
          </a:p>
        </p:txBody>
      </p:sp>
      <p:sp>
        <p:nvSpPr>
          <p:cNvPr id="3" name="Segnaposto testo verticale 2"/>
          <p:cNvSpPr>
            <a:spLocks noGrp="1"/>
          </p:cNvSpPr>
          <p:nvPr>
            <p:ph type="body" orient="vert" idx="1"/>
          </p:nvPr>
        </p:nvSpPr>
        <p:spPr>
          <a:xfrm>
            <a:off x="914163" y="685800"/>
            <a:ext cx="9040045" cy="5588002"/>
          </a:xfrm>
        </p:spPr>
        <p:txBody>
          <a:bodyPr vert="eaVert" rtlCol="0"/>
          <a:lstStyle>
            <a:lvl5pPr algn="l" rtl="0">
              <a:defRPr/>
            </a:lvl5pPr>
            <a:lvl6pPr algn="l" rtl="0">
              <a:defRPr/>
            </a:lvl6pPr>
            <a:lvl7pPr algn="l" rtl="0">
              <a:defRPr/>
            </a:lvl7pPr>
            <a:lvl8pPr algn="l" rtl="0">
              <a:defRPr baseline="0"/>
            </a:lvl8pPr>
            <a:lvl9pPr algn="l" rtl="0">
              <a:defRPr baseline="0"/>
            </a:lvl9pPr>
          </a:lstStyle>
          <a:p>
            <a:pPr lvl="0" rtl="0"/>
            <a:r>
              <a:rPr lang="it-IT"/>
              <a:t>Fare clic per modificare gli stili del testo dello schema</a:t>
            </a:r>
          </a:p>
          <a:p>
            <a:pPr lvl="1" rtl="0"/>
            <a:r>
              <a:rPr lang="it-IT"/>
              <a:t>Secondo livello</a:t>
            </a:r>
          </a:p>
          <a:p>
            <a:pPr lvl="2" rtl="0"/>
            <a:r>
              <a:rPr lang="it-IT"/>
              <a:t>Terzo livello</a:t>
            </a:r>
          </a:p>
          <a:p>
            <a:pPr lvl="3" rtl="0"/>
            <a:r>
              <a:rPr lang="it-IT"/>
              <a:t>Quarto livello</a:t>
            </a:r>
          </a:p>
          <a:p>
            <a:pPr lvl="4" rtl="0"/>
            <a:r>
              <a:rPr lang="it-IT"/>
              <a:t>Quinto livello</a:t>
            </a:r>
            <a:endParaRPr lang="it-IT" dirty="0"/>
          </a:p>
        </p:txBody>
      </p:sp>
      <p:sp>
        <p:nvSpPr>
          <p:cNvPr id="5" name="Segnaposto piè di pagina 4"/>
          <p:cNvSpPr>
            <a:spLocks noGrp="1"/>
          </p:cNvSpPr>
          <p:nvPr>
            <p:ph type="ftr" sz="quarter" idx="11"/>
          </p:nvPr>
        </p:nvSpPr>
        <p:spPr/>
        <p:txBody>
          <a:bodyPr rtlCol="0"/>
          <a:lstStyle/>
          <a:p>
            <a:pPr rtl="0"/>
            <a:endParaRPr lang="it-IT" dirty="0"/>
          </a:p>
        </p:txBody>
      </p:sp>
      <p:sp>
        <p:nvSpPr>
          <p:cNvPr id="4" name="Segnaposto data 3"/>
          <p:cNvSpPr>
            <a:spLocks noGrp="1"/>
          </p:cNvSpPr>
          <p:nvPr>
            <p:ph type="dt" sz="half" idx="10"/>
          </p:nvPr>
        </p:nvSpPr>
        <p:spPr/>
        <p:txBody>
          <a:bodyPr rtlCol="0"/>
          <a:lstStyle>
            <a:lvl1pPr>
              <a:defRPr/>
            </a:lvl1pPr>
          </a:lstStyle>
          <a:p>
            <a:fld id="{EC1B1C5E-2611-4322-A5BF-202584489F8A}" type="datetime1">
              <a:rPr lang="it-IT" smtClean="0"/>
              <a:pPr/>
              <a:t>19/04/2020</a:t>
            </a:fld>
            <a:endParaRPr lang="it-IT" dirty="0"/>
          </a:p>
        </p:txBody>
      </p:sp>
      <p:sp>
        <p:nvSpPr>
          <p:cNvPr id="6" name="Segnaposto numero diapositiva 5"/>
          <p:cNvSpPr>
            <a:spLocks noGrp="1"/>
          </p:cNvSpPr>
          <p:nvPr>
            <p:ph type="sldNum" sz="quarter" idx="12"/>
          </p:nvPr>
        </p:nvSpPr>
        <p:spPr/>
        <p:txBody>
          <a:bodyPr rtlCol="0"/>
          <a:lstStyle/>
          <a:p>
            <a:pPr rtl="0"/>
            <a:fld id="{E5FD5434-F838-4DD4-A17B-1CB1A1850DF4}" type="slidenum">
              <a:rPr lang="it-IT" smtClean="0"/>
              <a:t>‹N›</a:t>
            </a:fld>
            <a:endParaRPr lang="it-IT" dirty="0"/>
          </a:p>
        </p:txBody>
      </p:sp>
    </p:spTree>
    <p:extLst>
      <p:ext uri="{BB962C8B-B14F-4D97-AF65-F5344CB8AC3E}">
        <p14:creationId xmlns:p14="http://schemas.microsoft.com/office/powerpoint/2010/main" val="1991763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914163" y="482600"/>
            <a:ext cx="10360501" cy="1219200"/>
          </a:xfrm>
        </p:spPr>
        <p:txBody>
          <a:bodyPr rtlCol="0"/>
          <a:lstStyle/>
          <a:p>
            <a:pPr rtl="0"/>
            <a:r>
              <a:rPr lang="it-IT"/>
              <a:t>Fare clic per modificare lo stile del titolo dello schema</a:t>
            </a:r>
            <a:endParaRPr lang="it-IT" dirty="0"/>
          </a:p>
        </p:txBody>
      </p:sp>
      <p:sp>
        <p:nvSpPr>
          <p:cNvPr id="3" name="Segnaposto contenuto 2"/>
          <p:cNvSpPr>
            <a:spLocks noGrp="1"/>
          </p:cNvSpPr>
          <p:nvPr>
            <p:ph idx="1"/>
          </p:nvPr>
        </p:nvSpPr>
        <p:spPr>
          <a:xfrm>
            <a:off x="914163" y="1803401"/>
            <a:ext cx="10360501" cy="4470400"/>
          </a:xfrm>
        </p:spPr>
        <p:txBody>
          <a:bodyPr rtlCol="0"/>
          <a:lstStyle>
            <a:lvl5pPr algn="l" rtl="0">
              <a:defRPr/>
            </a:lvl5pPr>
            <a:lvl6pPr algn="l" rtl="0">
              <a:defRPr/>
            </a:lvl6pPr>
            <a:lvl7pPr algn="l" rtl="0">
              <a:defRPr/>
            </a:lvl7pPr>
            <a:lvl8pPr algn="l" rtl="0">
              <a:defRPr/>
            </a:lvl8pPr>
            <a:lvl9pPr algn="l" rtl="0">
              <a:defRPr/>
            </a:lvl9pPr>
          </a:lstStyle>
          <a:p>
            <a:pPr lvl="0" rtl="0"/>
            <a:r>
              <a:rPr lang="it-IT"/>
              <a:t>Fare clic per modificare gli stili del testo dello schema</a:t>
            </a:r>
          </a:p>
          <a:p>
            <a:pPr lvl="1" rtl="0"/>
            <a:r>
              <a:rPr lang="it-IT"/>
              <a:t>Secondo livello</a:t>
            </a:r>
          </a:p>
          <a:p>
            <a:pPr lvl="2" rtl="0"/>
            <a:r>
              <a:rPr lang="it-IT"/>
              <a:t>Terzo livello</a:t>
            </a:r>
          </a:p>
          <a:p>
            <a:pPr lvl="3" rtl="0"/>
            <a:r>
              <a:rPr lang="it-IT"/>
              <a:t>Quarto livello</a:t>
            </a:r>
          </a:p>
          <a:p>
            <a:pPr lvl="4" rtl="0"/>
            <a:r>
              <a:rPr lang="it-IT"/>
              <a:t>Quinto livello</a:t>
            </a:r>
            <a:endParaRPr lang="it-IT" dirty="0"/>
          </a:p>
        </p:txBody>
      </p:sp>
      <p:sp>
        <p:nvSpPr>
          <p:cNvPr id="5" name="Segnaposto piè di pagina 4"/>
          <p:cNvSpPr>
            <a:spLocks noGrp="1"/>
          </p:cNvSpPr>
          <p:nvPr>
            <p:ph type="ftr" sz="quarter" idx="11"/>
          </p:nvPr>
        </p:nvSpPr>
        <p:spPr/>
        <p:txBody>
          <a:bodyPr rtlCol="0"/>
          <a:lstStyle/>
          <a:p>
            <a:pPr rtl="0"/>
            <a:endParaRPr lang="it-IT" dirty="0"/>
          </a:p>
        </p:txBody>
      </p:sp>
      <p:sp>
        <p:nvSpPr>
          <p:cNvPr id="4" name="Segnaposto data 3"/>
          <p:cNvSpPr>
            <a:spLocks noGrp="1"/>
          </p:cNvSpPr>
          <p:nvPr>
            <p:ph type="dt" sz="half" idx="10"/>
          </p:nvPr>
        </p:nvSpPr>
        <p:spPr/>
        <p:txBody>
          <a:bodyPr rtlCol="0"/>
          <a:lstStyle>
            <a:lvl1pPr>
              <a:defRPr/>
            </a:lvl1pPr>
          </a:lstStyle>
          <a:p>
            <a:fld id="{E1640D44-8785-405B-9B65-EF3871FE64E8}" type="datetime1">
              <a:rPr lang="it-IT" smtClean="0"/>
              <a:pPr/>
              <a:t>19/04/2020</a:t>
            </a:fld>
            <a:endParaRPr lang="it-IT" dirty="0"/>
          </a:p>
        </p:txBody>
      </p:sp>
      <p:sp>
        <p:nvSpPr>
          <p:cNvPr id="6" name="Segnaposto numero diapositiva 5"/>
          <p:cNvSpPr>
            <a:spLocks noGrp="1"/>
          </p:cNvSpPr>
          <p:nvPr>
            <p:ph type="sldNum" sz="quarter" idx="12"/>
          </p:nvPr>
        </p:nvSpPr>
        <p:spPr/>
        <p:txBody>
          <a:bodyPr rtlCol="0"/>
          <a:lstStyle/>
          <a:p>
            <a:pPr rtl="0"/>
            <a:fld id="{E5FD5434-F838-4DD4-A17B-1CB1A1850DF4}" type="slidenum">
              <a:rPr lang="it-IT" smtClean="0"/>
              <a:t>‹N›</a:t>
            </a:fld>
            <a:endParaRPr lang="it-IT" dirty="0"/>
          </a:p>
        </p:txBody>
      </p:sp>
    </p:spTree>
    <p:extLst>
      <p:ext uri="{BB962C8B-B14F-4D97-AF65-F5344CB8AC3E}">
        <p14:creationId xmlns:p14="http://schemas.microsoft.com/office/powerpoint/2010/main" val="226430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1218883" y="1524002"/>
            <a:ext cx="9751060" cy="1992597"/>
          </a:xfrm>
        </p:spPr>
        <p:txBody>
          <a:bodyPr rtlCol="0" anchor="b" anchorCtr="0">
            <a:noAutofit/>
          </a:bodyPr>
          <a:lstStyle>
            <a:lvl1pPr algn="ctr" rtl="0">
              <a:defRPr sz="4400" b="0" cap="all" baseline="0"/>
            </a:lvl1pPr>
          </a:lstStyle>
          <a:p>
            <a:pPr rtl="0"/>
            <a:r>
              <a:rPr lang="it-IT"/>
              <a:t>Fare clic per modificare lo stile del titolo dello schema</a:t>
            </a:r>
            <a:endParaRPr lang="it-IT" dirty="0"/>
          </a:p>
        </p:txBody>
      </p:sp>
      <p:sp>
        <p:nvSpPr>
          <p:cNvPr id="3" name="Segnaposto testo 2"/>
          <p:cNvSpPr>
            <a:spLocks noGrp="1"/>
          </p:cNvSpPr>
          <p:nvPr>
            <p:ph type="body" idx="1"/>
          </p:nvPr>
        </p:nvSpPr>
        <p:spPr>
          <a:xfrm>
            <a:off x="1218883" y="3632200"/>
            <a:ext cx="9751060" cy="1016000"/>
          </a:xfrm>
        </p:spPr>
        <p:txBody>
          <a:bodyPr rtlCol="0" anchor="t" anchorCtr="0">
            <a:noAutofit/>
          </a:bodyPr>
          <a:lstStyle>
            <a:lvl1pPr marL="0" indent="0" algn="ctr" rtl="0">
              <a:spcBef>
                <a:spcPts val="0"/>
              </a:spcBef>
              <a:buNone/>
              <a:defRPr sz="2800">
                <a:solidFill>
                  <a:schemeClr val="tx1"/>
                </a:solidFill>
              </a:defRPr>
            </a:lvl1pPr>
            <a:lvl2pPr marL="609493" indent="0" algn="l" rtl="0">
              <a:buNone/>
              <a:defRPr sz="2400">
                <a:solidFill>
                  <a:schemeClr val="tx1">
                    <a:tint val="75000"/>
                  </a:schemeClr>
                </a:solidFill>
              </a:defRPr>
            </a:lvl2pPr>
            <a:lvl3pPr marL="1218987" indent="0" algn="l" rtl="0">
              <a:buNone/>
              <a:defRPr sz="2100">
                <a:solidFill>
                  <a:schemeClr val="tx1">
                    <a:tint val="75000"/>
                  </a:schemeClr>
                </a:solidFill>
              </a:defRPr>
            </a:lvl3pPr>
            <a:lvl4pPr marL="1828480" indent="0" algn="l" rtl="0">
              <a:buNone/>
              <a:defRPr sz="1900">
                <a:solidFill>
                  <a:schemeClr val="tx1">
                    <a:tint val="75000"/>
                  </a:schemeClr>
                </a:solidFill>
              </a:defRPr>
            </a:lvl4pPr>
            <a:lvl5pPr marL="2437972" indent="0" algn="l" rtl="0">
              <a:buNone/>
              <a:defRPr sz="1900">
                <a:solidFill>
                  <a:schemeClr val="tx1">
                    <a:tint val="75000"/>
                  </a:schemeClr>
                </a:solidFill>
              </a:defRPr>
            </a:lvl5pPr>
            <a:lvl6pPr marL="3047466" indent="0" algn="l" rtl="0">
              <a:buNone/>
              <a:defRPr sz="1900">
                <a:solidFill>
                  <a:schemeClr val="tx1">
                    <a:tint val="75000"/>
                  </a:schemeClr>
                </a:solidFill>
              </a:defRPr>
            </a:lvl6pPr>
            <a:lvl7pPr marL="3656960" indent="0" algn="l" rtl="0">
              <a:buNone/>
              <a:defRPr sz="1900">
                <a:solidFill>
                  <a:schemeClr val="tx1">
                    <a:tint val="75000"/>
                  </a:schemeClr>
                </a:solidFill>
              </a:defRPr>
            </a:lvl7pPr>
            <a:lvl8pPr marL="4266453" indent="0" algn="l" rtl="0">
              <a:buNone/>
              <a:defRPr sz="1900">
                <a:solidFill>
                  <a:schemeClr val="tx1">
                    <a:tint val="75000"/>
                  </a:schemeClr>
                </a:solidFill>
              </a:defRPr>
            </a:lvl8pPr>
            <a:lvl9pPr marL="4875947" indent="0" algn="l" rtl="0">
              <a:buNone/>
              <a:defRPr sz="1900">
                <a:solidFill>
                  <a:schemeClr val="tx1">
                    <a:tint val="75000"/>
                  </a:schemeClr>
                </a:solidFill>
              </a:defRPr>
            </a:lvl9pPr>
          </a:lstStyle>
          <a:p>
            <a:pPr lvl="0" rtl="0"/>
            <a:r>
              <a:rPr lang="it-IT"/>
              <a:t>Fare clic per modificare gli stili del testo dello schema</a:t>
            </a:r>
          </a:p>
        </p:txBody>
      </p:sp>
      <p:sp>
        <p:nvSpPr>
          <p:cNvPr id="5" name="Segnaposto piè di pagina 4"/>
          <p:cNvSpPr>
            <a:spLocks noGrp="1"/>
          </p:cNvSpPr>
          <p:nvPr>
            <p:ph type="ftr" sz="quarter" idx="11"/>
          </p:nvPr>
        </p:nvSpPr>
        <p:spPr/>
        <p:txBody>
          <a:bodyPr rtlCol="0"/>
          <a:lstStyle/>
          <a:p>
            <a:pPr rtl="0"/>
            <a:endParaRPr lang="it-IT" dirty="0"/>
          </a:p>
        </p:txBody>
      </p:sp>
      <p:sp>
        <p:nvSpPr>
          <p:cNvPr id="4" name="Segnaposto data 3"/>
          <p:cNvSpPr>
            <a:spLocks noGrp="1"/>
          </p:cNvSpPr>
          <p:nvPr>
            <p:ph type="dt" sz="half" idx="10"/>
          </p:nvPr>
        </p:nvSpPr>
        <p:spPr/>
        <p:txBody>
          <a:bodyPr rtlCol="0"/>
          <a:lstStyle>
            <a:lvl1pPr>
              <a:defRPr/>
            </a:lvl1pPr>
          </a:lstStyle>
          <a:p>
            <a:fld id="{46D231E8-2B90-49B5-86AA-5D552E022D31}" type="datetime1">
              <a:rPr lang="it-IT" smtClean="0"/>
              <a:pPr/>
              <a:t>19/04/2020</a:t>
            </a:fld>
            <a:endParaRPr lang="it-IT" dirty="0"/>
          </a:p>
        </p:txBody>
      </p:sp>
      <p:sp>
        <p:nvSpPr>
          <p:cNvPr id="6" name="Segnaposto numero diapositiva 5"/>
          <p:cNvSpPr>
            <a:spLocks noGrp="1"/>
          </p:cNvSpPr>
          <p:nvPr>
            <p:ph type="sldNum" sz="quarter" idx="12"/>
          </p:nvPr>
        </p:nvSpPr>
        <p:spPr/>
        <p:txBody>
          <a:bodyPr rtlCol="0"/>
          <a:lstStyle/>
          <a:p>
            <a:pPr rtl="0"/>
            <a:fld id="{E5FD5434-F838-4DD4-A17B-1CB1A1850DF4}" type="slidenum">
              <a:rPr lang="it-IT" smtClean="0"/>
              <a:t>‹N›</a:t>
            </a:fld>
            <a:endParaRPr lang="it-IT" dirty="0"/>
          </a:p>
        </p:txBody>
      </p:sp>
    </p:spTree>
    <p:extLst>
      <p:ext uri="{BB962C8B-B14F-4D97-AF65-F5344CB8AC3E}">
        <p14:creationId xmlns:p14="http://schemas.microsoft.com/office/powerpoint/2010/main" val="3638904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914163" y="482600"/>
            <a:ext cx="10360501" cy="1219200"/>
          </a:xfrm>
        </p:spPr>
        <p:txBody>
          <a:bodyPr rtlCol="0"/>
          <a:lstStyle/>
          <a:p>
            <a:pPr rtl="0"/>
            <a:r>
              <a:rPr lang="it-IT"/>
              <a:t>Fare clic per modificare lo stile del titolo dello schema</a:t>
            </a:r>
            <a:endParaRPr lang="it-IT" dirty="0"/>
          </a:p>
        </p:txBody>
      </p:sp>
      <p:sp>
        <p:nvSpPr>
          <p:cNvPr id="3" name="Segnaposto contenuto 2"/>
          <p:cNvSpPr>
            <a:spLocks noGrp="1"/>
          </p:cNvSpPr>
          <p:nvPr>
            <p:ph sz="half" idx="1"/>
          </p:nvPr>
        </p:nvSpPr>
        <p:spPr>
          <a:xfrm>
            <a:off x="914162" y="1803401"/>
            <a:ext cx="4977104" cy="4470400"/>
          </a:xfrm>
        </p:spPr>
        <p:txBody>
          <a:bodyPr rtlCol="0">
            <a:normAutofit/>
          </a:bodyPr>
          <a:lstStyle>
            <a:lvl1pPr algn="l" rtl="0">
              <a:defRPr sz="2400"/>
            </a:lvl1pPr>
            <a:lvl2pPr algn="l" rtl="0">
              <a:defRPr sz="2000"/>
            </a:lvl2pPr>
            <a:lvl3pPr algn="l" rtl="0">
              <a:defRPr sz="1800"/>
            </a:lvl3pPr>
            <a:lvl4pPr algn="l" rtl="0">
              <a:defRPr sz="1600"/>
            </a:lvl4pPr>
            <a:lvl5pPr algn="l" rtl="0">
              <a:defRPr sz="1400"/>
            </a:lvl5pPr>
            <a:lvl6pPr algn="l" rtl="0">
              <a:defRPr sz="1400"/>
            </a:lvl6pPr>
            <a:lvl7pPr marL="2669581" algn="l" rtl="0">
              <a:defRPr sz="1400"/>
            </a:lvl7pPr>
            <a:lvl8pPr marL="2669581" algn="l" rtl="0">
              <a:defRPr sz="1400"/>
            </a:lvl8pPr>
            <a:lvl9pPr marL="2669581" algn="l" rtl="0">
              <a:defRPr sz="1400"/>
            </a:lvl9pPr>
          </a:lstStyle>
          <a:p>
            <a:pPr lvl="0" rtl="0"/>
            <a:r>
              <a:rPr lang="it-IT"/>
              <a:t>Fare clic per modificare gli stili del testo dello schema</a:t>
            </a:r>
          </a:p>
          <a:p>
            <a:pPr lvl="1" rtl="0"/>
            <a:r>
              <a:rPr lang="it-IT"/>
              <a:t>Secondo livello</a:t>
            </a:r>
          </a:p>
          <a:p>
            <a:pPr lvl="2" rtl="0"/>
            <a:r>
              <a:rPr lang="it-IT"/>
              <a:t>Terzo livello</a:t>
            </a:r>
          </a:p>
          <a:p>
            <a:pPr lvl="3" rtl="0"/>
            <a:r>
              <a:rPr lang="it-IT"/>
              <a:t>Quarto livello</a:t>
            </a:r>
          </a:p>
          <a:p>
            <a:pPr lvl="4" rtl="0"/>
            <a:r>
              <a:rPr lang="it-IT"/>
              <a:t>Quinto livello</a:t>
            </a:r>
            <a:endParaRPr lang="it-IT" dirty="0"/>
          </a:p>
        </p:txBody>
      </p:sp>
      <p:sp>
        <p:nvSpPr>
          <p:cNvPr id="4" name="Segnaposto contenuto 3"/>
          <p:cNvSpPr>
            <a:spLocks noGrp="1"/>
          </p:cNvSpPr>
          <p:nvPr>
            <p:ph sz="half" idx="2"/>
          </p:nvPr>
        </p:nvSpPr>
        <p:spPr>
          <a:xfrm>
            <a:off x="6297559" y="1803401"/>
            <a:ext cx="4977104" cy="4470400"/>
          </a:xfrm>
        </p:spPr>
        <p:txBody>
          <a:bodyPr rtlCol="0">
            <a:normAutofit/>
          </a:bodyPr>
          <a:lstStyle>
            <a:lvl1pPr algn="l" rtl="0">
              <a:defRPr sz="2400"/>
            </a:lvl1pPr>
            <a:lvl2pPr algn="l" rtl="0">
              <a:defRPr sz="2000"/>
            </a:lvl2pPr>
            <a:lvl3pPr algn="l" rtl="0">
              <a:defRPr sz="1800"/>
            </a:lvl3pPr>
            <a:lvl4pPr algn="l" rtl="0">
              <a:defRPr sz="1600"/>
            </a:lvl4pPr>
            <a:lvl5pPr algn="l" rtl="0">
              <a:defRPr sz="1400"/>
            </a:lvl5pPr>
            <a:lvl6pPr marL="2669581" algn="l" rtl="0">
              <a:defRPr sz="1400" baseline="0"/>
            </a:lvl6pPr>
            <a:lvl7pPr marL="2669581" algn="l" rtl="0">
              <a:defRPr sz="1400" baseline="0"/>
            </a:lvl7pPr>
            <a:lvl8pPr marL="2669581" algn="l" rtl="0">
              <a:defRPr sz="1400" baseline="0"/>
            </a:lvl8pPr>
            <a:lvl9pPr marL="2669581" algn="l" rtl="0">
              <a:defRPr sz="1400" baseline="0"/>
            </a:lvl9pPr>
          </a:lstStyle>
          <a:p>
            <a:pPr lvl="0" rtl="0"/>
            <a:r>
              <a:rPr lang="it-IT"/>
              <a:t>Fare clic per modificare gli stili del testo dello schema</a:t>
            </a:r>
          </a:p>
          <a:p>
            <a:pPr lvl="1" rtl="0"/>
            <a:r>
              <a:rPr lang="it-IT"/>
              <a:t>Secondo livello</a:t>
            </a:r>
          </a:p>
          <a:p>
            <a:pPr lvl="2" rtl="0"/>
            <a:r>
              <a:rPr lang="it-IT"/>
              <a:t>Terzo livello</a:t>
            </a:r>
          </a:p>
          <a:p>
            <a:pPr lvl="3" rtl="0"/>
            <a:r>
              <a:rPr lang="it-IT"/>
              <a:t>Quarto livello</a:t>
            </a:r>
          </a:p>
          <a:p>
            <a:pPr lvl="4" rtl="0"/>
            <a:r>
              <a:rPr lang="it-IT"/>
              <a:t>Quinto livello</a:t>
            </a:r>
            <a:endParaRPr lang="it-IT" dirty="0"/>
          </a:p>
        </p:txBody>
      </p:sp>
      <p:sp>
        <p:nvSpPr>
          <p:cNvPr id="6" name="Segnaposto piè di pagina 5"/>
          <p:cNvSpPr>
            <a:spLocks noGrp="1"/>
          </p:cNvSpPr>
          <p:nvPr>
            <p:ph type="ftr" sz="quarter" idx="11"/>
          </p:nvPr>
        </p:nvSpPr>
        <p:spPr/>
        <p:txBody>
          <a:bodyPr rtlCol="0"/>
          <a:lstStyle/>
          <a:p>
            <a:pPr rtl="0"/>
            <a:endParaRPr lang="it-IT" dirty="0"/>
          </a:p>
        </p:txBody>
      </p:sp>
      <p:sp>
        <p:nvSpPr>
          <p:cNvPr id="5" name="Segnaposto data 4"/>
          <p:cNvSpPr>
            <a:spLocks noGrp="1"/>
          </p:cNvSpPr>
          <p:nvPr>
            <p:ph type="dt" sz="half" idx="10"/>
          </p:nvPr>
        </p:nvSpPr>
        <p:spPr/>
        <p:txBody>
          <a:bodyPr rtlCol="0"/>
          <a:lstStyle>
            <a:lvl1pPr>
              <a:defRPr/>
            </a:lvl1pPr>
          </a:lstStyle>
          <a:p>
            <a:fld id="{FEC29C2A-671F-437D-BF57-234CB6D61255}" type="datetime1">
              <a:rPr lang="it-IT" smtClean="0"/>
              <a:pPr/>
              <a:t>19/04/2020</a:t>
            </a:fld>
            <a:endParaRPr lang="it-IT" dirty="0"/>
          </a:p>
        </p:txBody>
      </p:sp>
      <p:sp>
        <p:nvSpPr>
          <p:cNvPr id="7" name="Segnaposto numero diapositiva 6"/>
          <p:cNvSpPr>
            <a:spLocks noGrp="1"/>
          </p:cNvSpPr>
          <p:nvPr>
            <p:ph type="sldNum" sz="quarter" idx="12"/>
          </p:nvPr>
        </p:nvSpPr>
        <p:spPr/>
        <p:txBody>
          <a:bodyPr rtlCol="0"/>
          <a:lstStyle/>
          <a:p>
            <a:pPr rtl="0"/>
            <a:fld id="{E5FD5434-F838-4DD4-A17B-1CB1A1850DF4}" type="slidenum">
              <a:rPr lang="it-IT" smtClean="0"/>
              <a:t>‹N›</a:t>
            </a:fld>
            <a:endParaRPr lang="it-IT" dirty="0"/>
          </a:p>
        </p:txBody>
      </p:sp>
    </p:spTree>
    <p:extLst>
      <p:ext uri="{BB962C8B-B14F-4D97-AF65-F5344CB8AC3E}">
        <p14:creationId xmlns:p14="http://schemas.microsoft.com/office/powerpoint/2010/main" val="140658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914163" y="482600"/>
            <a:ext cx="10360501" cy="1219200"/>
          </a:xfrm>
        </p:spPr>
        <p:txBody>
          <a:bodyPr rtlCol="0"/>
          <a:lstStyle>
            <a:lvl1pPr algn="l" rtl="0">
              <a:defRPr/>
            </a:lvl1pPr>
          </a:lstStyle>
          <a:p>
            <a:pPr rtl="0"/>
            <a:r>
              <a:rPr lang="it-IT"/>
              <a:t>Fare clic per modificare lo stile del titolo dello schema</a:t>
            </a:r>
            <a:endParaRPr lang="it-IT" dirty="0"/>
          </a:p>
        </p:txBody>
      </p:sp>
      <p:sp>
        <p:nvSpPr>
          <p:cNvPr id="3" name="Segnaposto testo 2"/>
          <p:cNvSpPr>
            <a:spLocks noGrp="1"/>
          </p:cNvSpPr>
          <p:nvPr>
            <p:ph type="body" idx="1"/>
          </p:nvPr>
        </p:nvSpPr>
        <p:spPr>
          <a:xfrm>
            <a:off x="914162" y="1803400"/>
            <a:ext cx="4977104" cy="914400"/>
          </a:xfrm>
        </p:spPr>
        <p:txBody>
          <a:bodyPr rtlCol="0" anchor="ctr">
            <a:noAutofit/>
          </a:bodyPr>
          <a:lstStyle>
            <a:lvl1pPr marL="0" indent="0" algn="l" rtl="0">
              <a:lnSpc>
                <a:spcPct val="80000"/>
              </a:lnSpc>
              <a:spcBef>
                <a:spcPts val="0"/>
              </a:spcBef>
              <a:buNone/>
              <a:defRPr sz="2800" b="0">
                <a:solidFill>
                  <a:schemeClr val="tx1"/>
                </a:solidFill>
              </a:defRPr>
            </a:lvl1pPr>
            <a:lvl2pPr marL="609493" indent="0" algn="l" rtl="0">
              <a:buNone/>
              <a:defRPr sz="2700" b="1"/>
            </a:lvl2pPr>
            <a:lvl3pPr marL="1218987" indent="0" algn="l" rtl="0">
              <a:buNone/>
              <a:defRPr sz="2400" b="1"/>
            </a:lvl3pPr>
            <a:lvl4pPr marL="1828480" indent="0" algn="l" rtl="0">
              <a:buNone/>
              <a:defRPr sz="2100" b="1"/>
            </a:lvl4pPr>
            <a:lvl5pPr marL="2437972" indent="0" algn="l" rtl="0">
              <a:buNone/>
              <a:defRPr sz="2100" b="1"/>
            </a:lvl5pPr>
            <a:lvl6pPr marL="3047466" indent="0" algn="l" rtl="0">
              <a:buNone/>
              <a:defRPr sz="2100" b="1"/>
            </a:lvl6pPr>
            <a:lvl7pPr marL="3656960" indent="0" algn="l" rtl="0">
              <a:buNone/>
              <a:defRPr sz="2100" b="1"/>
            </a:lvl7pPr>
            <a:lvl8pPr marL="4266453" indent="0" algn="l" rtl="0">
              <a:buNone/>
              <a:defRPr sz="2100" b="1"/>
            </a:lvl8pPr>
            <a:lvl9pPr marL="4875947" indent="0" algn="l" rtl="0">
              <a:buNone/>
              <a:defRPr sz="2100" b="1"/>
            </a:lvl9pPr>
          </a:lstStyle>
          <a:p>
            <a:pPr lvl="0" rtl="0"/>
            <a:r>
              <a:rPr lang="it-IT"/>
              <a:t>Fare clic per modificare gli stili del testo dello schema</a:t>
            </a:r>
          </a:p>
        </p:txBody>
      </p:sp>
      <p:sp>
        <p:nvSpPr>
          <p:cNvPr id="4" name="Segnaposto contenuto 3"/>
          <p:cNvSpPr>
            <a:spLocks noGrp="1"/>
          </p:cNvSpPr>
          <p:nvPr>
            <p:ph sz="half" idx="2"/>
          </p:nvPr>
        </p:nvSpPr>
        <p:spPr>
          <a:xfrm>
            <a:off x="914162" y="2717800"/>
            <a:ext cx="4977104" cy="3556000"/>
          </a:xfrm>
        </p:spPr>
        <p:txBody>
          <a:bodyPr rtlCol="0">
            <a:normAutofit/>
          </a:bodyPr>
          <a:lstStyle>
            <a:lvl1pPr algn="l" rtl="0">
              <a:defRPr sz="2400"/>
            </a:lvl1pPr>
            <a:lvl2pPr algn="l" rtl="0">
              <a:defRPr sz="2000"/>
            </a:lvl2pPr>
            <a:lvl3pPr algn="l" rtl="0">
              <a:defRPr sz="1800"/>
            </a:lvl3pPr>
            <a:lvl4pPr algn="l" rtl="0">
              <a:defRPr sz="1600"/>
            </a:lvl4pPr>
            <a:lvl5pPr algn="l" rtl="0">
              <a:defRPr sz="1400"/>
            </a:lvl5pPr>
            <a:lvl6pPr marL="2669581" algn="l" rtl="0">
              <a:defRPr sz="1400"/>
            </a:lvl6pPr>
            <a:lvl7pPr marL="2669581" algn="l" rtl="0">
              <a:defRPr sz="1400"/>
            </a:lvl7pPr>
            <a:lvl8pPr marL="2669581" algn="l" rtl="0">
              <a:defRPr sz="1400"/>
            </a:lvl8pPr>
            <a:lvl9pPr marL="2669581" algn="l" rtl="0">
              <a:defRPr sz="1400"/>
            </a:lvl9pPr>
          </a:lstStyle>
          <a:p>
            <a:pPr lvl="0" rtl="0"/>
            <a:r>
              <a:rPr lang="it-IT"/>
              <a:t>Fare clic per modificare gli stili del testo dello schema</a:t>
            </a:r>
          </a:p>
          <a:p>
            <a:pPr lvl="1" rtl="0"/>
            <a:r>
              <a:rPr lang="it-IT"/>
              <a:t>Secondo livello</a:t>
            </a:r>
          </a:p>
          <a:p>
            <a:pPr lvl="2" rtl="0"/>
            <a:r>
              <a:rPr lang="it-IT"/>
              <a:t>Terzo livello</a:t>
            </a:r>
          </a:p>
          <a:p>
            <a:pPr lvl="3" rtl="0"/>
            <a:r>
              <a:rPr lang="it-IT"/>
              <a:t>Quarto livello</a:t>
            </a:r>
          </a:p>
          <a:p>
            <a:pPr lvl="4" rtl="0"/>
            <a:r>
              <a:rPr lang="it-IT"/>
              <a:t>Quinto livello</a:t>
            </a:r>
            <a:endParaRPr lang="it-IT" dirty="0"/>
          </a:p>
        </p:txBody>
      </p:sp>
      <p:sp>
        <p:nvSpPr>
          <p:cNvPr id="5" name="Segnaposto testo 4"/>
          <p:cNvSpPr>
            <a:spLocks noGrp="1"/>
          </p:cNvSpPr>
          <p:nvPr>
            <p:ph type="body" sz="quarter" idx="3"/>
          </p:nvPr>
        </p:nvSpPr>
        <p:spPr>
          <a:xfrm>
            <a:off x="6297559" y="1803400"/>
            <a:ext cx="4977104" cy="914400"/>
          </a:xfrm>
        </p:spPr>
        <p:txBody>
          <a:bodyPr rtlCol="0" anchor="ctr">
            <a:noAutofit/>
          </a:bodyPr>
          <a:lstStyle>
            <a:lvl1pPr marL="0" indent="0" algn="l" rtl="0">
              <a:lnSpc>
                <a:spcPct val="80000"/>
              </a:lnSpc>
              <a:spcBef>
                <a:spcPts val="0"/>
              </a:spcBef>
              <a:buNone/>
              <a:defRPr sz="2800" b="0">
                <a:solidFill>
                  <a:schemeClr val="tx1"/>
                </a:solidFill>
              </a:defRPr>
            </a:lvl1pPr>
            <a:lvl2pPr marL="609493" indent="0" algn="l" rtl="0">
              <a:buNone/>
              <a:defRPr sz="2700" b="1"/>
            </a:lvl2pPr>
            <a:lvl3pPr marL="1218987" indent="0" algn="l" rtl="0">
              <a:buNone/>
              <a:defRPr sz="2400" b="1"/>
            </a:lvl3pPr>
            <a:lvl4pPr marL="1828480" indent="0" algn="l" rtl="0">
              <a:buNone/>
              <a:defRPr sz="2100" b="1"/>
            </a:lvl4pPr>
            <a:lvl5pPr marL="2437972" indent="0" algn="l" rtl="0">
              <a:buNone/>
              <a:defRPr sz="2100" b="1"/>
            </a:lvl5pPr>
            <a:lvl6pPr marL="3047466" indent="0" algn="l" rtl="0">
              <a:buNone/>
              <a:defRPr sz="2100" b="1"/>
            </a:lvl6pPr>
            <a:lvl7pPr marL="3656960" indent="0" algn="l" rtl="0">
              <a:buNone/>
              <a:defRPr sz="2100" b="1"/>
            </a:lvl7pPr>
            <a:lvl8pPr marL="4266453" indent="0" algn="l" rtl="0">
              <a:buNone/>
              <a:defRPr sz="2100" b="1"/>
            </a:lvl8pPr>
            <a:lvl9pPr marL="4875947" indent="0" algn="l" rtl="0">
              <a:buNone/>
              <a:defRPr sz="2100" b="1"/>
            </a:lvl9pPr>
          </a:lstStyle>
          <a:p>
            <a:pPr lvl="0" rtl="0"/>
            <a:r>
              <a:rPr lang="it-IT"/>
              <a:t>Fare clic per modificare gli stili del testo dello schema</a:t>
            </a:r>
          </a:p>
        </p:txBody>
      </p:sp>
      <p:sp>
        <p:nvSpPr>
          <p:cNvPr id="6" name="Segnaposto contenuto 5"/>
          <p:cNvSpPr>
            <a:spLocks noGrp="1"/>
          </p:cNvSpPr>
          <p:nvPr>
            <p:ph sz="quarter" idx="4"/>
          </p:nvPr>
        </p:nvSpPr>
        <p:spPr>
          <a:xfrm>
            <a:off x="6297559" y="2717800"/>
            <a:ext cx="4977104" cy="3556000"/>
          </a:xfrm>
        </p:spPr>
        <p:txBody>
          <a:bodyPr rtlCol="0">
            <a:normAutofit/>
          </a:bodyPr>
          <a:lstStyle>
            <a:lvl1pPr algn="l" rtl="0">
              <a:defRPr sz="2400"/>
            </a:lvl1pPr>
            <a:lvl2pPr algn="l" rtl="0">
              <a:defRPr sz="2000"/>
            </a:lvl2pPr>
            <a:lvl3pPr algn="l" rtl="0">
              <a:defRPr sz="1800"/>
            </a:lvl3pPr>
            <a:lvl4pPr algn="l" rtl="0">
              <a:defRPr sz="1600"/>
            </a:lvl4pPr>
            <a:lvl5pPr algn="l" rtl="0">
              <a:defRPr sz="1400"/>
            </a:lvl5pPr>
            <a:lvl6pPr marL="2669581" algn="l" rtl="0">
              <a:defRPr sz="1400"/>
            </a:lvl6pPr>
            <a:lvl7pPr marL="2669581" algn="l" rtl="0">
              <a:defRPr sz="1400"/>
            </a:lvl7pPr>
            <a:lvl8pPr marL="2669581" algn="l" rtl="0">
              <a:defRPr sz="1400" baseline="0"/>
            </a:lvl8pPr>
            <a:lvl9pPr marL="2669581" algn="l" rtl="0">
              <a:defRPr sz="1400" baseline="0"/>
            </a:lvl9pPr>
          </a:lstStyle>
          <a:p>
            <a:pPr lvl="0" rtl="0"/>
            <a:r>
              <a:rPr lang="it-IT"/>
              <a:t>Fare clic per modificare gli stili del testo dello schema</a:t>
            </a:r>
          </a:p>
          <a:p>
            <a:pPr lvl="1" rtl="0"/>
            <a:r>
              <a:rPr lang="it-IT"/>
              <a:t>Secondo livello</a:t>
            </a:r>
          </a:p>
          <a:p>
            <a:pPr lvl="2" rtl="0"/>
            <a:r>
              <a:rPr lang="it-IT"/>
              <a:t>Terzo livello</a:t>
            </a:r>
          </a:p>
          <a:p>
            <a:pPr lvl="3" rtl="0"/>
            <a:r>
              <a:rPr lang="it-IT"/>
              <a:t>Quarto livello</a:t>
            </a:r>
          </a:p>
          <a:p>
            <a:pPr lvl="4" rtl="0"/>
            <a:r>
              <a:rPr lang="it-IT"/>
              <a:t>Quinto livello</a:t>
            </a:r>
            <a:endParaRPr lang="it-IT" dirty="0"/>
          </a:p>
        </p:txBody>
      </p:sp>
      <p:sp>
        <p:nvSpPr>
          <p:cNvPr id="8" name="Segnaposto piè di pagina 7"/>
          <p:cNvSpPr>
            <a:spLocks noGrp="1"/>
          </p:cNvSpPr>
          <p:nvPr>
            <p:ph type="ftr" sz="quarter" idx="11"/>
          </p:nvPr>
        </p:nvSpPr>
        <p:spPr/>
        <p:txBody>
          <a:bodyPr rtlCol="0"/>
          <a:lstStyle/>
          <a:p>
            <a:pPr rtl="0"/>
            <a:endParaRPr lang="it-IT" dirty="0"/>
          </a:p>
        </p:txBody>
      </p:sp>
      <p:sp>
        <p:nvSpPr>
          <p:cNvPr id="7" name="Segnaposto data 6"/>
          <p:cNvSpPr>
            <a:spLocks noGrp="1"/>
          </p:cNvSpPr>
          <p:nvPr>
            <p:ph type="dt" sz="half" idx="10"/>
          </p:nvPr>
        </p:nvSpPr>
        <p:spPr/>
        <p:txBody>
          <a:bodyPr rtlCol="0"/>
          <a:lstStyle>
            <a:lvl1pPr>
              <a:defRPr/>
            </a:lvl1pPr>
          </a:lstStyle>
          <a:p>
            <a:fld id="{CA2906F4-81B4-4191-9F58-E9046EABDB87}" type="datetime1">
              <a:rPr lang="it-IT" smtClean="0"/>
              <a:pPr/>
              <a:t>19/04/2020</a:t>
            </a:fld>
            <a:endParaRPr lang="it-IT" dirty="0"/>
          </a:p>
        </p:txBody>
      </p:sp>
      <p:sp>
        <p:nvSpPr>
          <p:cNvPr id="9" name="Segnaposto numero diapositiva 8"/>
          <p:cNvSpPr>
            <a:spLocks noGrp="1"/>
          </p:cNvSpPr>
          <p:nvPr>
            <p:ph type="sldNum" sz="quarter" idx="12"/>
          </p:nvPr>
        </p:nvSpPr>
        <p:spPr/>
        <p:txBody>
          <a:bodyPr rtlCol="0"/>
          <a:lstStyle/>
          <a:p>
            <a:pPr rtl="0"/>
            <a:fld id="{E5FD5434-F838-4DD4-A17B-1CB1A1850DF4}" type="slidenum">
              <a:rPr lang="it-IT" smtClean="0"/>
              <a:t>‹N›</a:t>
            </a:fld>
            <a:endParaRPr lang="it-IT" dirty="0"/>
          </a:p>
        </p:txBody>
      </p:sp>
    </p:spTree>
    <p:extLst>
      <p:ext uri="{BB962C8B-B14F-4D97-AF65-F5344CB8AC3E}">
        <p14:creationId xmlns:p14="http://schemas.microsoft.com/office/powerpoint/2010/main" val="3561680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914163" y="482600"/>
            <a:ext cx="10360501" cy="1219200"/>
          </a:xfrm>
        </p:spPr>
        <p:txBody>
          <a:bodyPr rtlCol="0"/>
          <a:lstStyle/>
          <a:p>
            <a:pPr rtl="0"/>
            <a:r>
              <a:rPr lang="it-IT"/>
              <a:t>Fare clic per modificare lo stile del titolo dello schema</a:t>
            </a:r>
            <a:endParaRPr lang="it-IT" dirty="0"/>
          </a:p>
        </p:txBody>
      </p:sp>
      <p:sp>
        <p:nvSpPr>
          <p:cNvPr id="4" name="Segnaposto piè di pagina 3"/>
          <p:cNvSpPr>
            <a:spLocks noGrp="1"/>
          </p:cNvSpPr>
          <p:nvPr>
            <p:ph type="ftr" sz="quarter" idx="11"/>
          </p:nvPr>
        </p:nvSpPr>
        <p:spPr/>
        <p:txBody>
          <a:bodyPr rtlCol="0"/>
          <a:lstStyle/>
          <a:p>
            <a:pPr rtl="0"/>
            <a:endParaRPr lang="it-IT" dirty="0"/>
          </a:p>
        </p:txBody>
      </p:sp>
      <p:sp>
        <p:nvSpPr>
          <p:cNvPr id="3" name="Segnaposto data 2"/>
          <p:cNvSpPr>
            <a:spLocks noGrp="1"/>
          </p:cNvSpPr>
          <p:nvPr>
            <p:ph type="dt" sz="half" idx="10"/>
          </p:nvPr>
        </p:nvSpPr>
        <p:spPr/>
        <p:txBody>
          <a:bodyPr rtlCol="0"/>
          <a:lstStyle>
            <a:lvl1pPr>
              <a:defRPr/>
            </a:lvl1pPr>
          </a:lstStyle>
          <a:p>
            <a:fld id="{A039159F-E047-49FA-8728-B7DC61872F85}" type="datetime1">
              <a:rPr lang="it-IT" smtClean="0"/>
              <a:pPr/>
              <a:t>19/04/2020</a:t>
            </a:fld>
            <a:endParaRPr lang="it-IT" dirty="0"/>
          </a:p>
        </p:txBody>
      </p:sp>
      <p:sp>
        <p:nvSpPr>
          <p:cNvPr id="5" name="Segnaposto numero diapositiva 4"/>
          <p:cNvSpPr>
            <a:spLocks noGrp="1"/>
          </p:cNvSpPr>
          <p:nvPr>
            <p:ph type="sldNum" sz="quarter" idx="12"/>
          </p:nvPr>
        </p:nvSpPr>
        <p:spPr/>
        <p:txBody>
          <a:bodyPr rtlCol="0"/>
          <a:lstStyle/>
          <a:p>
            <a:pPr rtl="0"/>
            <a:fld id="{E5FD5434-F838-4DD4-A17B-1CB1A1850DF4}" type="slidenum">
              <a:rPr lang="it-IT" smtClean="0"/>
              <a:t>‹N›</a:t>
            </a:fld>
            <a:endParaRPr lang="it-IT" dirty="0"/>
          </a:p>
        </p:txBody>
      </p:sp>
    </p:spTree>
    <p:extLst>
      <p:ext uri="{BB962C8B-B14F-4D97-AF65-F5344CB8AC3E}">
        <p14:creationId xmlns:p14="http://schemas.microsoft.com/office/powerpoint/2010/main" val="2469684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3" name="Segnaposto piè di pagina 2"/>
          <p:cNvSpPr>
            <a:spLocks noGrp="1"/>
          </p:cNvSpPr>
          <p:nvPr>
            <p:ph type="ftr" sz="quarter" idx="11"/>
          </p:nvPr>
        </p:nvSpPr>
        <p:spPr/>
        <p:txBody>
          <a:bodyPr rtlCol="0"/>
          <a:lstStyle/>
          <a:p>
            <a:pPr rtl="0"/>
            <a:endParaRPr lang="it-IT" dirty="0"/>
          </a:p>
        </p:txBody>
      </p:sp>
      <p:sp>
        <p:nvSpPr>
          <p:cNvPr id="2" name="Segnaposto data 1"/>
          <p:cNvSpPr>
            <a:spLocks noGrp="1"/>
          </p:cNvSpPr>
          <p:nvPr>
            <p:ph type="dt" sz="half" idx="10"/>
          </p:nvPr>
        </p:nvSpPr>
        <p:spPr/>
        <p:txBody>
          <a:bodyPr rtlCol="0"/>
          <a:lstStyle>
            <a:lvl1pPr>
              <a:defRPr/>
            </a:lvl1pPr>
          </a:lstStyle>
          <a:p>
            <a:fld id="{A6CA4030-7568-4256-84CF-C86508A11177}" type="datetime1">
              <a:rPr lang="it-IT" smtClean="0"/>
              <a:pPr/>
              <a:t>19/04/2020</a:t>
            </a:fld>
            <a:endParaRPr lang="it-IT" dirty="0"/>
          </a:p>
        </p:txBody>
      </p:sp>
      <p:sp>
        <p:nvSpPr>
          <p:cNvPr id="4" name="Segnaposto numero diapositiva 3"/>
          <p:cNvSpPr>
            <a:spLocks noGrp="1"/>
          </p:cNvSpPr>
          <p:nvPr>
            <p:ph type="sldNum" sz="quarter" idx="12"/>
          </p:nvPr>
        </p:nvSpPr>
        <p:spPr/>
        <p:txBody>
          <a:bodyPr rtlCol="0"/>
          <a:lstStyle/>
          <a:p>
            <a:pPr rtl="0"/>
            <a:fld id="{E5FD5434-F838-4DD4-A17B-1CB1A1850DF4}" type="slidenum">
              <a:rPr lang="it-IT" smtClean="0"/>
              <a:pPr/>
              <a:t>‹N›</a:t>
            </a:fld>
            <a:endParaRPr lang="it-IT" dirty="0"/>
          </a:p>
        </p:txBody>
      </p:sp>
    </p:spTree>
    <p:extLst>
      <p:ext uri="{BB962C8B-B14F-4D97-AF65-F5344CB8AC3E}">
        <p14:creationId xmlns:p14="http://schemas.microsoft.com/office/powerpoint/2010/main" val="188034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7821163" y="482600"/>
            <a:ext cx="3961368" cy="1422400"/>
          </a:xfrm>
        </p:spPr>
        <p:txBody>
          <a:bodyPr rtlCol="0" anchor="b">
            <a:noAutofit/>
          </a:bodyPr>
          <a:lstStyle>
            <a:lvl1pPr algn="l" rtl="0">
              <a:defRPr sz="3200" b="0"/>
            </a:lvl1pPr>
          </a:lstStyle>
          <a:p>
            <a:pPr rtl="0"/>
            <a:r>
              <a:rPr lang="it-IT"/>
              <a:t>Fare clic per modificare lo stile del titolo dello schema</a:t>
            </a:r>
            <a:endParaRPr lang="it-IT" dirty="0"/>
          </a:p>
        </p:txBody>
      </p:sp>
      <p:sp>
        <p:nvSpPr>
          <p:cNvPr id="20" name="Rettangolo 19"/>
          <p:cNvSpPr/>
          <p:nvPr/>
        </p:nvSpPr>
        <p:spPr>
          <a:xfrm>
            <a:off x="0" y="-1115"/>
            <a:ext cx="7618016" cy="6859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it-IT" sz="2400" dirty="0"/>
          </a:p>
        </p:txBody>
      </p:sp>
      <p:sp>
        <p:nvSpPr>
          <p:cNvPr id="3" name="Segnaposto contenuto 2"/>
          <p:cNvSpPr>
            <a:spLocks noGrp="1"/>
          </p:cNvSpPr>
          <p:nvPr>
            <p:ph idx="1"/>
          </p:nvPr>
        </p:nvSpPr>
        <p:spPr bwMode="white">
          <a:xfrm>
            <a:off x="507868" y="482602"/>
            <a:ext cx="6602280" cy="5842001"/>
          </a:xfrm>
        </p:spPr>
        <p:txBody>
          <a:bodyPr rtlCol="0">
            <a:normAutofit/>
          </a:bodyPr>
          <a:lstStyle>
            <a:lvl1pPr algn="l" rtl="0">
              <a:defRPr sz="2800"/>
            </a:lvl1pPr>
            <a:lvl2pPr algn="l" rtl="0">
              <a:defRPr sz="2400"/>
            </a:lvl2pPr>
            <a:lvl3pPr algn="l" rtl="0">
              <a:defRPr sz="2000"/>
            </a:lvl3pPr>
            <a:lvl4pPr algn="l" rtl="0">
              <a:defRPr sz="1800"/>
            </a:lvl4pPr>
            <a:lvl5pPr algn="l" rtl="0">
              <a:defRPr sz="1600"/>
            </a:lvl5pPr>
            <a:lvl6pPr algn="l" rtl="0">
              <a:defRPr sz="1600"/>
            </a:lvl6pPr>
            <a:lvl7pPr algn="l" rtl="0">
              <a:defRPr sz="1600"/>
            </a:lvl7pPr>
            <a:lvl8pPr algn="l" rtl="0">
              <a:defRPr sz="1600"/>
            </a:lvl8pPr>
            <a:lvl9pPr algn="l" rtl="0">
              <a:defRPr sz="1600"/>
            </a:lvl9pPr>
          </a:lstStyle>
          <a:p>
            <a:pPr lvl="0" rtl="0"/>
            <a:r>
              <a:rPr lang="it-IT"/>
              <a:t>Fare clic per modificare gli stili del testo dello schema</a:t>
            </a:r>
          </a:p>
          <a:p>
            <a:pPr lvl="1" rtl="0"/>
            <a:r>
              <a:rPr lang="it-IT"/>
              <a:t>Secondo livello</a:t>
            </a:r>
          </a:p>
          <a:p>
            <a:pPr lvl="2" rtl="0"/>
            <a:r>
              <a:rPr lang="it-IT"/>
              <a:t>Terzo livello</a:t>
            </a:r>
          </a:p>
          <a:p>
            <a:pPr lvl="3" rtl="0"/>
            <a:r>
              <a:rPr lang="it-IT"/>
              <a:t>Quarto livello</a:t>
            </a:r>
          </a:p>
          <a:p>
            <a:pPr lvl="4" rtl="0"/>
            <a:r>
              <a:rPr lang="it-IT"/>
              <a:t>Quinto livello</a:t>
            </a:r>
            <a:endParaRPr lang="it-IT" dirty="0"/>
          </a:p>
        </p:txBody>
      </p:sp>
      <p:sp>
        <p:nvSpPr>
          <p:cNvPr id="4" name="Segnaposto testo 3"/>
          <p:cNvSpPr>
            <a:spLocks noGrp="1"/>
          </p:cNvSpPr>
          <p:nvPr>
            <p:ph type="body" sz="half" idx="2"/>
          </p:nvPr>
        </p:nvSpPr>
        <p:spPr>
          <a:xfrm>
            <a:off x="7821163" y="2108200"/>
            <a:ext cx="3961368" cy="4267200"/>
          </a:xfrm>
        </p:spPr>
        <p:txBody>
          <a:bodyPr rtlCol="0" anchor="t" anchorCtr="0">
            <a:normAutofit/>
          </a:bodyPr>
          <a:lstStyle>
            <a:lvl1pPr marL="0" indent="0" algn="l" rtl="0">
              <a:spcBef>
                <a:spcPts val="1600"/>
              </a:spcBef>
              <a:buNone/>
              <a:defRPr sz="2000">
                <a:solidFill>
                  <a:schemeClr val="tx1"/>
                </a:solidFill>
              </a:defRPr>
            </a:lvl1pPr>
            <a:lvl2pPr marL="609493" indent="0" algn="l" rtl="0">
              <a:buNone/>
              <a:defRPr sz="1600"/>
            </a:lvl2pPr>
            <a:lvl3pPr marL="1218987" indent="0" algn="l" rtl="0">
              <a:buNone/>
              <a:defRPr sz="1300"/>
            </a:lvl3pPr>
            <a:lvl4pPr marL="1828480" indent="0" algn="l" rtl="0">
              <a:buNone/>
              <a:defRPr sz="1200"/>
            </a:lvl4pPr>
            <a:lvl5pPr marL="2437972" indent="0" algn="l" rtl="0">
              <a:buNone/>
              <a:defRPr sz="1200"/>
            </a:lvl5pPr>
            <a:lvl6pPr marL="3047466" indent="0" algn="l" rtl="0">
              <a:buNone/>
              <a:defRPr sz="1200"/>
            </a:lvl6pPr>
            <a:lvl7pPr marL="3656960" indent="0" algn="l" rtl="0">
              <a:buNone/>
              <a:defRPr sz="1200"/>
            </a:lvl7pPr>
            <a:lvl8pPr marL="4266453" indent="0" algn="l" rtl="0">
              <a:buNone/>
              <a:defRPr sz="1200"/>
            </a:lvl8pPr>
            <a:lvl9pPr marL="4875947" indent="0" algn="l" rtl="0">
              <a:buNone/>
              <a:defRPr sz="1200"/>
            </a:lvl9pPr>
          </a:lstStyle>
          <a:p>
            <a:pPr lvl="0" rtl="0"/>
            <a:r>
              <a:rPr lang="it-IT"/>
              <a:t>Fare clic per modificare gli stili del testo dello schema</a:t>
            </a:r>
          </a:p>
        </p:txBody>
      </p:sp>
      <p:sp>
        <p:nvSpPr>
          <p:cNvPr id="6" name="Segnaposto piè di pagina 5"/>
          <p:cNvSpPr>
            <a:spLocks noGrp="1"/>
          </p:cNvSpPr>
          <p:nvPr>
            <p:ph type="ftr" sz="quarter" idx="11"/>
          </p:nvPr>
        </p:nvSpPr>
        <p:spPr/>
        <p:txBody>
          <a:bodyPr rtlCol="0"/>
          <a:lstStyle/>
          <a:p>
            <a:pPr rtl="0"/>
            <a:endParaRPr lang="it-IT" dirty="0"/>
          </a:p>
        </p:txBody>
      </p:sp>
      <p:sp>
        <p:nvSpPr>
          <p:cNvPr id="5" name="Segnaposto data 4"/>
          <p:cNvSpPr>
            <a:spLocks noGrp="1"/>
          </p:cNvSpPr>
          <p:nvPr>
            <p:ph type="dt" sz="half" idx="10"/>
          </p:nvPr>
        </p:nvSpPr>
        <p:spPr/>
        <p:txBody>
          <a:bodyPr rtlCol="0"/>
          <a:lstStyle>
            <a:lvl1pPr>
              <a:defRPr/>
            </a:lvl1pPr>
          </a:lstStyle>
          <a:p>
            <a:fld id="{726C2662-5BB0-4F8A-A140-8EA6548A3B1C}" type="datetime1">
              <a:rPr lang="it-IT" smtClean="0"/>
              <a:pPr/>
              <a:t>19/04/2020</a:t>
            </a:fld>
            <a:endParaRPr lang="it-IT" dirty="0"/>
          </a:p>
        </p:txBody>
      </p:sp>
      <p:sp>
        <p:nvSpPr>
          <p:cNvPr id="7" name="Segnaposto numero diapositiva 6"/>
          <p:cNvSpPr>
            <a:spLocks noGrp="1"/>
          </p:cNvSpPr>
          <p:nvPr>
            <p:ph type="sldNum" sz="quarter" idx="12"/>
          </p:nvPr>
        </p:nvSpPr>
        <p:spPr/>
        <p:txBody>
          <a:bodyPr rtlCol="0"/>
          <a:lstStyle/>
          <a:p>
            <a:pPr rtl="0"/>
            <a:fld id="{E5FD5434-F838-4DD4-A17B-1CB1A1850DF4}" type="slidenum">
              <a:rPr lang="it-IT" smtClean="0"/>
              <a:pPr/>
              <a:t>‹N›</a:t>
            </a:fld>
            <a:endParaRPr lang="it-IT" dirty="0"/>
          </a:p>
        </p:txBody>
      </p:sp>
    </p:spTree>
    <p:extLst>
      <p:ext uri="{BB962C8B-B14F-4D97-AF65-F5344CB8AC3E}">
        <p14:creationId xmlns:p14="http://schemas.microsoft.com/office/powerpoint/2010/main" val="2768311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399134" y="1905000"/>
            <a:ext cx="5180251" cy="1727200"/>
          </a:xfrm>
        </p:spPr>
        <p:txBody>
          <a:bodyPr rtlCol="0" anchor="b" anchorCtr="0">
            <a:normAutofit/>
          </a:bodyPr>
          <a:lstStyle>
            <a:lvl1pPr algn="l" rtl="0">
              <a:defRPr sz="3200" b="0"/>
            </a:lvl1pPr>
          </a:lstStyle>
          <a:p>
            <a:pPr rtl="0"/>
            <a:r>
              <a:rPr lang="it-IT"/>
              <a:t>Fare clic per modificare lo stile del titolo dello schema</a:t>
            </a:r>
            <a:endParaRPr lang="it-IT" dirty="0"/>
          </a:p>
        </p:txBody>
      </p:sp>
      <p:sp>
        <p:nvSpPr>
          <p:cNvPr id="9" name="Rettangolo 8"/>
          <p:cNvSpPr/>
          <p:nvPr/>
        </p:nvSpPr>
        <p:spPr>
          <a:xfrm>
            <a:off x="0" y="-1115"/>
            <a:ext cx="6093594" cy="6859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it-IT" sz="2400" dirty="0"/>
          </a:p>
        </p:txBody>
      </p:sp>
      <p:sp>
        <p:nvSpPr>
          <p:cNvPr id="3" name="Segnaposto immagine 2" descr="Segnaposto vuoto per aggiungere un'immagine. Fare clic sul segnaposto e selezionare l'immagine che si vuole aggiungere."/>
          <p:cNvSpPr>
            <a:spLocks noGrp="1"/>
          </p:cNvSpPr>
          <p:nvPr>
            <p:ph type="pic" idx="1"/>
          </p:nvPr>
        </p:nvSpPr>
        <p:spPr>
          <a:xfrm>
            <a:off x="507870" y="482601"/>
            <a:ext cx="5077859" cy="5862706"/>
          </a:xfrm>
          <a:noFill/>
          <a:ln w="9525">
            <a:noFill/>
            <a:miter lim="800000"/>
          </a:ln>
          <a:effectLst/>
        </p:spPr>
        <p:txBody>
          <a:bodyPr rtlCol="0">
            <a:normAutofit/>
          </a:bodyPr>
          <a:lstStyle>
            <a:lvl1pPr marL="0" indent="0" algn="ctr" rtl="0">
              <a:buNone/>
              <a:defRPr sz="2700"/>
            </a:lvl1pPr>
            <a:lvl2pPr marL="609493" indent="0" algn="l" rtl="0">
              <a:buNone/>
              <a:defRPr sz="3700"/>
            </a:lvl2pPr>
            <a:lvl3pPr marL="1218987" indent="0" algn="l" rtl="0">
              <a:buNone/>
              <a:defRPr sz="3200"/>
            </a:lvl3pPr>
            <a:lvl4pPr marL="1828480" indent="0" algn="l" rtl="0">
              <a:buNone/>
              <a:defRPr sz="2700"/>
            </a:lvl4pPr>
            <a:lvl5pPr marL="2437972" indent="0" algn="l" rtl="0">
              <a:buNone/>
              <a:defRPr sz="2700"/>
            </a:lvl5pPr>
            <a:lvl6pPr marL="3047466" indent="0" algn="l" rtl="0">
              <a:buNone/>
              <a:defRPr sz="2700"/>
            </a:lvl6pPr>
            <a:lvl7pPr marL="3656960" indent="0" algn="l" rtl="0">
              <a:buNone/>
              <a:defRPr sz="2700"/>
            </a:lvl7pPr>
            <a:lvl8pPr marL="4266453" indent="0" algn="l" rtl="0">
              <a:buNone/>
              <a:defRPr sz="2700"/>
            </a:lvl8pPr>
            <a:lvl9pPr marL="4875947" indent="0" algn="l" rtl="0">
              <a:buNone/>
              <a:defRPr sz="2700"/>
            </a:lvl9pPr>
          </a:lstStyle>
          <a:p>
            <a:pPr rtl="0"/>
            <a:r>
              <a:rPr lang="it-IT"/>
              <a:t>Fare clic sull'icona per inserire un'immagine</a:t>
            </a:r>
            <a:endParaRPr lang="it-IT" dirty="0"/>
          </a:p>
        </p:txBody>
      </p:sp>
      <p:sp>
        <p:nvSpPr>
          <p:cNvPr id="4" name="Segnaposto testo 3"/>
          <p:cNvSpPr>
            <a:spLocks noGrp="1"/>
          </p:cNvSpPr>
          <p:nvPr>
            <p:ph type="body" sz="half" idx="2"/>
          </p:nvPr>
        </p:nvSpPr>
        <p:spPr>
          <a:xfrm>
            <a:off x="6399134" y="3733800"/>
            <a:ext cx="5180251" cy="1727200"/>
          </a:xfrm>
        </p:spPr>
        <p:txBody>
          <a:bodyPr rtlCol="0">
            <a:normAutofit/>
          </a:bodyPr>
          <a:lstStyle>
            <a:lvl1pPr marL="0" indent="0" algn="l" rtl="0">
              <a:spcBef>
                <a:spcPts val="1600"/>
              </a:spcBef>
              <a:buNone/>
              <a:defRPr sz="2000">
                <a:solidFill>
                  <a:schemeClr val="tx1"/>
                </a:solidFill>
              </a:defRPr>
            </a:lvl1pPr>
            <a:lvl2pPr marL="609493" indent="0" algn="l" rtl="0">
              <a:buNone/>
              <a:defRPr sz="1600"/>
            </a:lvl2pPr>
            <a:lvl3pPr marL="1218987" indent="0" algn="l" rtl="0">
              <a:buNone/>
              <a:defRPr sz="1300"/>
            </a:lvl3pPr>
            <a:lvl4pPr marL="1828480" indent="0" algn="l" rtl="0">
              <a:buNone/>
              <a:defRPr sz="1200"/>
            </a:lvl4pPr>
            <a:lvl5pPr marL="2437972" indent="0" algn="l" rtl="0">
              <a:buNone/>
              <a:defRPr sz="1200"/>
            </a:lvl5pPr>
            <a:lvl6pPr marL="3047466" indent="0" algn="l" rtl="0">
              <a:buNone/>
              <a:defRPr sz="1200"/>
            </a:lvl6pPr>
            <a:lvl7pPr marL="3656960" indent="0" algn="l" rtl="0">
              <a:buNone/>
              <a:defRPr sz="1200"/>
            </a:lvl7pPr>
            <a:lvl8pPr marL="4266453" indent="0" algn="l" rtl="0">
              <a:buNone/>
              <a:defRPr sz="1200"/>
            </a:lvl8pPr>
            <a:lvl9pPr marL="4875947" indent="0" algn="l" rtl="0">
              <a:buNone/>
              <a:defRPr sz="1200"/>
            </a:lvl9pPr>
          </a:lstStyle>
          <a:p>
            <a:pPr lvl="0" rtl="0"/>
            <a:r>
              <a:rPr lang="it-IT"/>
              <a:t>Fare clic per modificare gli stili del testo dello schema</a:t>
            </a:r>
          </a:p>
        </p:txBody>
      </p:sp>
      <p:sp>
        <p:nvSpPr>
          <p:cNvPr id="6" name="Segnaposto piè di pagina 5"/>
          <p:cNvSpPr>
            <a:spLocks noGrp="1"/>
          </p:cNvSpPr>
          <p:nvPr>
            <p:ph type="ftr" sz="quarter" idx="11"/>
          </p:nvPr>
        </p:nvSpPr>
        <p:spPr/>
        <p:txBody>
          <a:bodyPr rtlCol="0"/>
          <a:lstStyle/>
          <a:p>
            <a:pPr rtl="0"/>
            <a:endParaRPr lang="it-IT" dirty="0"/>
          </a:p>
        </p:txBody>
      </p:sp>
      <p:sp>
        <p:nvSpPr>
          <p:cNvPr id="5" name="Segnaposto data 4"/>
          <p:cNvSpPr>
            <a:spLocks noGrp="1"/>
          </p:cNvSpPr>
          <p:nvPr>
            <p:ph type="dt" sz="half" idx="10"/>
          </p:nvPr>
        </p:nvSpPr>
        <p:spPr/>
        <p:txBody>
          <a:bodyPr rtlCol="0"/>
          <a:lstStyle>
            <a:lvl1pPr>
              <a:defRPr/>
            </a:lvl1pPr>
          </a:lstStyle>
          <a:p>
            <a:fld id="{9BB3D157-F8C4-499E-AE1D-EB986DA4F300}" type="datetime1">
              <a:rPr lang="it-IT" smtClean="0"/>
              <a:pPr/>
              <a:t>19/04/2020</a:t>
            </a:fld>
            <a:endParaRPr lang="it-IT" dirty="0"/>
          </a:p>
        </p:txBody>
      </p:sp>
      <p:sp>
        <p:nvSpPr>
          <p:cNvPr id="7" name="Segnaposto numero diapositiva 6"/>
          <p:cNvSpPr>
            <a:spLocks noGrp="1"/>
          </p:cNvSpPr>
          <p:nvPr>
            <p:ph type="sldNum" sz="quarter" idx="12"/>
          </p:nvPr>
        </p:nvSpPr>
        <p:spPr/>
        <p:txBody>
          <a:bodyPr rtlCol="0"/>
          <a:lstStyle/>
          <a:p>
            <a:pPr rtl="0"/>
            <a:fld id="{E5FD5434-F838-4DD4-A17B-1CB1A1850DF4}" type="slidenum">
              <a:rPr lang="it-IT" smtClean="0"/>
              <a:pPr/>
              <a:t>‹N›</a:t>
            </a:fld>
            <a:endParaRPr lang="it-IT" dirty="0"/>
          </a:p>
        </p:txBody>
      </p:sp>
    </p:spTree>
    <p:extLst>
      <p:ext uri="{BB962C8B-B14F-4D97-AF65-F5344CB8AC3E}">
        <p14:creationId xmlns:p14="http://schemas.microsoft.com/office/powerpoint/2010/main" val="448990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914163" y="482600"/>
            <a:ext cx="10360501" cy="1219200"/>
          </a:xfrm>
          <a:prstGeom prst="rect">
            <a:avLst/>
          </a:prstGeom>
          <a:effectLst/>
        </p:spPr>
        <p:txBody>
          <a:bodyPr vert="horz" lIns="121899" tIns="60949" rIns="121899" bIns="60949" rtlCol="0" anchor="b" anchorCtr="0">
            <a:normAutofit/>
          </a:bodyPr>
          <a:lstStyle/>
          <a:p>
            <a:pPr rtl="0"/>
            <a:r>
              <a:rPr lang="it-IT" dirty="0"/>
              <a:t>Fare clic per modificare lo stile del titolo</a:t>
            </a:r>
          </a:p>
        </p:txBody>
      </p:sp>
      <p:sp>
        <p:nvSpPr>
          <p:cNvPr id="3" name="Segnaposto testo 2"/>
          <p:cNvSpPr>
            <a:spLocks noGrp="1"/>
          </p:cNvSpPr>
          <p:nvPr>
            <p:ph type="body" idx="1"/>
          </p:nvPr>
        </p:nvSpPr>
        <p:spPr>
          <a:xfrm>
            <a:off x="914163" y="1803401"/>
            <a:ext cx="10360501" cy="4470400"/>
          </a:xfrm>
          <a:prstGeom prst="rect">
            <a:avLst/>
          </a:prstGeom>
        </p:spPr>
        <p:txBody>
          <a:bodyPr vert="horz" lIns="121899" tIns="60949" rIns="121899" bIns="60949" rtlCol="0">
            <a:normAutofit/>
          </a:bodyPr>
          <a:lstStyle/>
          <a:p>
            <a:pPr lvl="0" rtl="0"/>
            <a:r>
              <a:rPr lang="it-IT" dirty="0"/>
              <a:t>Fare clic per modificare gli stili del testo dello schema</a:t>
            </a:r>
          </a:p>
          <a:p>
            <a:pPr lvl="1" rtl="0"/>
            <a:r>
              <a:rPr lang="it-IT" dirty="0"/>
              <a:t>Secondo livello</a:t>
            </a:r>
          </a:p>
          <a:p>
            <a:pPr lvl="2" rtl="0"/>
            <a:r>
              <a:rPr lang="it-IT" dirty="0"/>
              <a:t>Terzo livello</a:t>
            </a:r>
          </a:p>
          <a:p>
            <a:pPr lvl="3" rtl="0"/>
            <a:r>
              <a:rPr lang="it-IT" dirty="0"/>
              <a:t>Quarto livello</a:t>
            </a:r>
          </a:p>
          <a:p>
            <a:pPr lvl="4" rtl="0"/>
            <a:r>
              <a:rPr lang="it-IT" dirty="0"/>
              <a:t>Quinto livello</a:t>
            </a:r>
          </a:p>
        </p:txBody>
      </p:sp>
      <p:sp>
        <p:nvSpPr>
          <p:cNvPr id="5" name="Segnaposto piè di pagina 4"/>
          <p:cNvSpPr>
            <a:spLocks noGrp="1"/>
          </p:cNvSpPr>
          <p:nvPr>
            <p:ph type="ftr" sz="quarter" idx="3"/>
          </p:nvPr>
        </p:nvSpPr>
        <p:spPr>
          <a:xfrm>
            <a:off x="914163" y="6375400"/>
            <a:ext cx="7414869" cy="195072"/>
          </a:xfrm>
          <a:prstGeom prst="rect">
            <a:avLst/>
          </a:prstGeom>
        </p:spPr>
        <p:txBody>
          <a:bodyPr vert="horz" lIns="121899" tIns="60949" rIns="121899" bIns="60949" rtlCol="0" anchor="ctr"/>
          <a:lstStyle>
            <a:lvl1pPr algn="l" rtl="0">
              <a:defRPr sz="1100">
                <a:solidFill>
                  <a:schemeClr val="tx1"/>
                </a:solidFill>
              </a:defRPr>
            </a:lvl1pPr>
          </a:lstStyle>
          <a:p>
            <a:pPr rtl="0"/>
            <a:endParaRPr lang="it-IT" dirty="0"/>
          </a:p>
        </p:txBody>
      </p:sp>
      <p:sp>
        <p:nvSpPr>
          <p:cNvPr id="4" name="Segnaposto data 3"/>
          <p:cNvSpPr>
            <a:spLocks noGrp="1"/>
          </p:cNvSpPr>
          <p:nvPr>
            <p:ph type="dt" sz="half" idx="2"/>
          </p:nvPr>
        </p:nvSpPr>
        <p:spPr>
          <a:xfrm>
            <a:off x="8735324" y="6375400"/>
            <a:ext cx="1422030" cy="195072"/>
          </a:xfrm>
          <a:prstGeom prst="rect">
            <a:avLst/>
          </a:prstGeom>
        </p:spPr>
        <p:txBody>
          <a:bodyPr vert="horz" lIns="121899" tIns="60949" rIns="121899" bIns="60949" rtlCol="0" anchor="ctr"/>
          <a:lstStyle>
            <a:lvl1pPr algn="r" rtl="0">
              <a:defRPr sz="1100">
                <a:solidFill>
                  <a:schemeClr val="tx1"/>
                </a:solidFill>
              </a:defRPr>
            </a:lvl1pPr>
          </a:lstStyle>
          <a:p>
            <a:fld id="{CB1C3ACB-812F-4147-93A8-AB969B3E329B}" type="datetime1">
              <a:rPr lang="it-IT" smtClean="0"/>
              <a:pPr/>
              <a:t>19/04/2020</a:t>
            </a:fld>
            <a:endParaRPr lang="it-IT" dirty="0"/>
          </a:p>
        </p:txBody>
      </p:sp>
      <p:sp>
        <p:nvSpPr>
          <p:cNvPr id="6" name="Segnaposto numero diapositiva 5"/>
          <p:cNvSpPr>
            <a:spLocks noGrp="1"/>
          </p:cNvSpPr>
          <p:nvPr>
            <p:ph type="sldNum" sz="quarter" idx="4"/>
          </p:nvPr>
        </p:nvSpPr>
        <p:spPr>
          <a:xfrm>
            <a:off x="10441760" y="6375400"/>
            <a:ext cx="832903" cy="195072"/>
          </a:xfrm>
          <a:prstGeom prst="rect">
            <a:avLst/>
          </a:prstGeom>
        </p:spPr>
        <p:txBody>
          <a:bodyPr vert="horz" lIns="121899" tIns="60949" rIns="121899" bIns="60949" rtlCol="0" anchor="ctr"/>
          <a:lstStyle>
            <a:lvl1pPr algn="r" rtl="0">
              <a:defRPr sz="1100">
                <a:solidFill>
                  <a:schemeClr val="tx1"/>
                </a:solidFill>
              </a:defRPr>
            </a:lvl1pPr>
          </a:lstStyle>
          <a:p>
            <a:fld id="{E5FD5434-F838-4DD4-A17B-1CB1A1850DF4}" type="slidenum">
              <a:rPr lang="it-IT" smtClean="0"/>
              <a:pPr/>
              <a:t>‹N›</a:t>
            </a:fld>
            <a:endParaRPr lang="it-IT" dirty="0"/>
          </a:p>
        </p:txBody>
      </p:sp>
    </p:spTree>
    <p:extLst>
      <p:ext uri="{BB962C8B-B14F-4D97-AF65-F5344CB8AC3E}">
        <p14:creationId xmlns:p14="http://schemas.microsoft.com/office/powerpoint/2010/main" val="429948849"/>
      </p:ext>
    </p:extLst>
  </p:cSld>
  <p:clrMap bg1="dk1" tx1="lt1" bg2="dk2"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8987" rtl="0" eaLnBrk="1" latinLnBrk="0" hangingPunct="1">
        <a:lnSpc>
          <a:spcPct val="80000"/>
        </a:lnSpc>
        <a:spcBef>
          <a:spcPct val="0"/>
        </a:spcBef>
        <a:buNone/>
        <a:defRPr sz="3400" kern="1200" cap="all" baseline="0">
          <a:solidFill>
            <a:schemeClr val="tx1"/>
          </a:solidFill>
          <a:effectLst/>
          <a:latin typeface="+mj-lt"/>
          <a:ea typeface="+mj-ea"/>
          <a:cs typeface="+mj-cs"/>
        </a:defRPr>
      </a:lvl1pPr>
    </p:titleStyle>
    <p:bodyStyle>
      <a:lvl1pPr marL="274320" indent="-274320" algn="l" defTabSz="1218987" rtl="0" eaLnBrk="1" latinLnBrk="0" hangingPunct="1">
        <a:lnSpc>
          <a:spcPct val="90000"/>
        </a:lnSpc>
        <a:spcBef>
          <a:spcPts val="1600"/>
        </a:spcBef>
        <a:buClr>
          <a:schemeClr val="accent1"/>
        </a:buClr>
        <a:buSzPct val="90000"/>
        <a:buFont typeface="Arial" pitchFamily="34" charset="0"/>
        <a:buChar char="•"/>
        <a:defRPr sz="2800" kern="1200">
          <a:solidFill>
            <a:schemeClr val="tx1"/>
          </a:solidFill>
          <a:latin typeface="+mn-lt"/>
          <a:ea typeface="+mn-ea"/>
          <a:cs typeface="+mn-cs"/>
        </a:defRPr>
      </a:lvl1pPr>
      <a:lvl2pPr marL="548640" indent="-274320" algn="l" defTabSz="1218987" rtl="0" eaLnBrk="1" latinLnBrk="0" hangingPunct="1">
        <a:lnSpc>
          <a:spcPct val="90000"/>
        </a:lnSpc>
        <a:spcBef>
          <a:spcPts val="800"/>
        </a:spcBef>
        <a:buClr>
          <a:schemeClr val="accent1"/>
        </a:buClr>
        <a:buSzPct val="90000"/>
        <a:buFont typeface="Cambria" pitchFamily="18" charset="0"/>
        <a:buChar char="–"/>
        <a:defRPr sz="2400" kern="1200">
          <a:solidFill>
            <a:schemeClr val="tx1"/>
          </a:solidFill>
          <a:latin typeface="+mn-lt"/>
          <a:ea typeface="+mn-ea"/>
          <a:cs typeface="+mn-cs"/>
        </a:defRPr>
      </a:lvl2pPr>
      <a:lvl3pPr marL="822960" indent="-274320" algn="l" defTabSz="1218987" rtl="0" eaLnBrk="1" latinLnBrk="0" hangingPunct="1">
        <a:lnSpc>
          <a:spcPct val="90000"/>
        </a:lnSpc>
        <a:spcBef>
          <a:spcPts val="800"/>
        </a:spcBef>
        <a:buClr>
          <a:schemeClr val="accent1"/>
        </a:buClr>
        <a:buFont typeface="Arial" pitchFamily="34" charset="0"/>
        <a:buChar char="•"/>
        <a:defRPr sz="2000" kern="1200">
          <a:solidFill>
            <a:schemeClr val="tx1"/>
          </a:solidFill>
          <a:latin typeface="+mn-lt"/>
          <a:ea typeface="+mn-ea"/>
          <a:cs typeface="+mn-cs"/>
        </a:defRPr>
      </a:lvl3pPr>
      <a:lvl4pPr marL="1097280" indent="-274320" algn="l" defTabSz="1218987" rtl="0" eaLnBrk="1" latinLnBrk="0" hangingPunct="1">
        <a:lnSpc>
          <a:spcPct val="90000"/>
        </a:lnSpc>
        <a:spcBef>
          <a:spcPts val="800"/>
        </a:spcBef>
        <a:buClr>
          <a:schemeClr val="accent1"/>
        </a:buClr>
        <a:buSzPct val="100000"/>
        <a:buFont typeface="Cambria" pitchFamily="18" charset="0"/>
        <a:buChar char="–"/>
        <a:defRPr sz="1800" kern="1200">
          <a:solidFill>
            <a:schemeClr val="tx1"/>
          </a:solidFill>
          <a:latin typeface="+mn-lt"/>
          <a:ea typeface="+mn-ea"/>
          <a:cs typeface="+mn-cs"/>
        </a:defRPr>
      </a:lvl4pPr>
      <a:lvl5pPr marL="1371599" indent="-274320" algn="l" defTabSz="1218987" rtl="0" eaLnBrk="1" latinLnBrk="0" hangingPunct="1">
        <a:lnSpc>
          <a:spcPct val="90000"/>
        </a:lnSpc>
        <a:spcBef>
          <a:spcPts val="800"/>
        </a:spcBef>
        <a:buClr>
          <a:schemeClr val="accent1"/>
        </a:buClr>
        <a:buFont typeface="Arial" pitchFamily="34" charset="0"/>
        <a:buChar char="•"/>
        <a:defRPr sz="1600" kern="1200">
          <a:solidFill>
            <a:schemeClr val="tx1"/>
          </a:solidFill>
          <a:latin typeface="+mn-lt"/>
          <a:ea typeface="+mn-ea"/>
          <a:cs typeface="+mn-cs"/>
        </a:defRPr>
      </a:lvl5pPr>
      <a:lvl6pPr marL="1645920" indent="-274320" algn="l" defTabSz="1218987" rtl="0" eaLnBrk="1" latinLnBrk="0" hangingPunct="1">
        <a:lnSpc>
          <a:spcPct val="90000"/>
        </a:lnSpc>
        <a:spcBef>
          <a:spcPts val="800"/>
        </a:spcBef>
        <a:buClr>
          <a:schemeClr val="accent1"/>
        </a:buClr>
        <a:buSzPct val="100000"/>
        <a:buFont typeface="Cambria" pitchFamily="18" charset="0"/>
        <a:buChar char="–"/>
        <a:defRPr sz="1600" kern="1200">
          <a:solidFill>
            <a:schemeClr val="tx1"/>
          </a:solidFill>
          <a:latin typeface="+mn-lt"/>
          <a:ea typeface="+mn-ea"/>
          <a:cs typeface="+mn-cs"/>
        </a:defRPr>
      </a:lvl6pPr>
      <a:lvl7pPr marL="1920240" indent="-274320" algn="l" defTabSz="1218987" rtl="0" eaLnBrk="1" latinLnBrk="0" hangingPunct="1">
        <a:lnSpc>
          <a:spcPct val="90000"/>
        </a:lnSpc>
        <a:spcBef>
          <a:spcPts val="800"/>
        </a:spcBef>
        <a:buClr>
          <a:schemeClr val="accent1"/>
        </a:buClr>
        <a:buFont typeface="Arial" pitchFamily="34" charset="0"/>
        <a:buChar char="•"/>
        <a:defRPr sz="1600" kern="1200">
          <a:solidFill>
            <a:schemeClr val="tx1"/>
          </a:solidFill>
          <a:latin typeface="+mn-lt"/>
          <a:ea typeface="+mn-ea"/>
          <a:cs typeface="+mn-cs"/>
        </a:defRPr>
      </a:lvl7pPr>
      <a:lvl8pPr marL="2194559" indent="-274320" algn="l" defTabSz="1218987" rtl="0" eaLnBrk="1" latinLnBrk="0" hangingPunct="1">
        <a:lnSpc>
          <a:spcPct val="90000"/>
        </a:lnSpc>
        <a:spcBef>
          <a:spcPts val="800"/>
        </a:spcBef>
        <a:buClr>
          <a:schemeClr val="accent1"/>
        </a:buClr>
        <a:buSzPct val="100000"/>
        <a:buFont typeface="Cambria" pitchFamily="18" charset="0"/>
        <a:buChar char="–"/>
        <a:defRPr sz="1600" kern="1200">
          <a:solidFill>
            <a:schemeClr val="tx1"/>
          </a:solidFill>
          <a:latin typeface="+mn-lt"/>
          <a:ea typeface="+mn-ea"/>
          <a:cs typeface="+mn-cs"/>
        </a:defRPr>
      </a:lvl8pPr>
      <a:lvl9pPr marL="2468880" indent="-274320" algn="l" defTabSz="1218987" rtl="0" eaLnBrk="1" latinLnBrk="0" hangingPunct="1">
        <a:lnSpc>
          <a:spcPct val="90000"/>
        </a:lnSpc>
        <a:spcBef>
          <a:spcPts val="800"/>
        </a:spcBef>
        <a:buClr>
          <a:schemeClr val="accent1"/>
        </a:buClr>
        <a:buFont typeface="Arial" pitchFamily="34" charset="0"/>
        <a:buChar char="•"/>
        <a:defRPr sz="1600" kern="120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2" algn="l" defTabSz="1218987" rtl="0" eaLnBrk="1" latinLnBrk="0" hangingPunct="1">
        <a:defRPr sz="2400" kern="1200">
          <a:solidFill>
            <a:schemeClr val="tx1"/>
          </a:solidFill>
          <a:latin typeface="+mn-lt"/>
          <a:ea typeface="+mn-ea"/>
          <a:cs typeface="+mn-cs"/>
        </a:defRPr>
      </a:lvl5pPr>
      <a:lvl6pPr marL="3047466"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formula1.com/en/latest/article.family-behind-ferrari-donates-eur10m-and-150-ventilators-to-help-fight.49I36GCiU2RZgz5i1mONJN.html"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hyperlink" Target="https://ec.europa.eu/transparencyregister/public/consultation/displaylobbyist.do?id=695023821930-81" TargetMode="External"/><Relationship Id="rId3" Type="http://schemas.openxmlformats.org/officeDocument/2006/relationships/hyperlink" Target="https://motorvalley.it/en/story/enzo-ferrari-story/" TargetMode="External"/><Relationship Id="rId7" Type="http://schemas.openxmlformats.org/officeDocument/2006/relationships/hyperlink" Target="https://lobbyfacts.eu/representative/674264a1aafc4493b24516ce9b6ecb9c/ferrari" TargetMode="External"/><Relationship Id="rId2" Type="http://schemas.openxmlformats.org/officeDocument/2006/relationships/hyperlink" Target="https://corporate.ferrari.com/en/about-us/history" TargetMode="External"/><Relationship Id="rId1" Type="http://schemas.openxmlformats.org/officeDocument/2006/relationships/slideLayout" Target="../slideLayouts/slideLayout2.xml"/><Relationship Id="rId6" Type="http://schemas.openxmlformats.org/officeDocument/2006/relationships/hyperlink" Target="https://energyindustryreview.com/energy-efficiency/electric-vehicles-sales-in-europe-surpassed-1-million/" TargetMode="External"/><Relationship Id="rId5" Type="http://schemas.openxmlformats.org/officeDocument/2006/relationships/hyperlink" Target="https://marketrealist.com/2016/01/ferraris-key-geographical-markets/" TargetMode="External"/><Relationship Id="rId4" Type="http://schemas.openxmlformats.org/officeDocument/2006/relationships/hyperlink" Target="https://www.macrotrends.net/stocks/charts/RACE/ferrari/net-income" TargetMode="External"/><Relationship Id="rId9" Type="http://schemas.openxmlformats.org/officeDocument/2006/relationships/hyperlink" Target="https://www.formula1.com/en/latest/article.ferraris-maranello-factory-now-building-respirator-parts-to-help-coronavirus.6NykgmRMptrerPefAnxxzX.html"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motorvalley.it/en/enzo-ferrari-museu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484312" y="65258"/>
            <a:ext cx="9220200" cy="3528392"/>
          </a:xfrm>
        </p:spPr>
        <p:txBody>
          <a:bodyPr rtlCol="0">
            <a:normAutofit/>
          </a:bodyPr>
          <a:lstStyle/>
          <a:p>
            <a:r>
              <a:rPr lang="it-IT" sz="7200" dirty="0">
                <a:latin typeface="Times New Roman" panose="02020603050405020304" pitchFamily="18" charset="0"/>
                <a:cs typeface="Times New Roman" panose="02020603050405020304" pitchFamily="18" charset="0"/>
              </a:rPr>
              <a:t>FERRARI</a:t>
            </a:r>
            <a:br>
              <a:rPr lang="it-IT" sz="7200" dirty="0">
                <a:latin typeface="Times New Roman" panose="02020603050405020304" pitchFamily="18" charset="0"/>
                <a:cs typeface="Times New Roman" panose="02020603050405020304" pitchFamily="18" charset="0"/>
              </a:rPr>
            </a:br>
            <a:r>
              <a:rPr lang="it-IT" sz="4800" dirty="0">
                <a:latin typeface="Times New Roman" panose="02020603050405020304" pitchFamily="18" charset="0"/>
                <a:cs typeface="Times New Roman" panose="02020603050405020304" pitchFamily="18" charset="0"/>
              </a:rPr>
              <a:t>lobbying</a:t>
            </a:r>
            <a:br>
              <a:rPr lang="it-IT" sz="4800" dirty="0">
                <a:latin typeface="Times New Roman" panose="02020603050405020304" pitchFamily="18" charset="0"/>
                <a:cs typeface="Times New Roman" panose="02020603050405020304" pitchFamily="18" charset="0"/>
              </a:rPr>
            </a:br>
            <a:br>
              <a:rPr lang="it-IT" sz="48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Identification number in the register: </a:t>
            </a:r>
            <a:r>
              <a:rPr lang="en-US" sz="2400" b="1" dirty="0">
                <a:latin typeface="Times New Roman" panose="02020603050405020304" pitchFamily="18" charset="0"/>
                <a:cs typeface="Times New Roman" panose="02020603050405020304" pitchFamily="18" charset="0"/>
              </a:rPr>
              <a:t>695023821930-81</a:t>
            </a:r>
            <a:endParaRPr lang="it-IT" sz="2400" dirty="0">
              <a:latin typeface="Times New Roman" panose="02020603050405020304" pitchFamily="18" charset="0"/>
              <a:cs typeface="Times New Roman" panose="02020603050405020304" pitchFamily="18" charset="0"/>
            </a:endParaRPr>
          </a:p>
        </p:txBody>
      </p:sp>
      <p:sp>
        <p:nvSpPr>
          <p:cNvPr id="3" name="Sottotitolo 2"/>
          <p:cNvSpPr>
            <a:spLocks noGrp="1"/>
          </p:cNvSpPr>
          <p:nvPr>
            <p:ph type="subTitle" idx="1"/>
          </p:nvPr>
        </p:nvSpPr>
        <p:spPr>
          <a:xfrm>
            <a:off x="1468246" y="4149080"/>
            <a:ext cx="9220200" cy="1872208"/>
          </a:xfrm>
        </p:spPr>
        <p:txBody>
          <a:bodyPr rtlCol="0">
            <a:normAutofit/>
          </a:bodyPr>
          <a:lstStyle/>
          <a:p>
            <a:pPr rtl="0"/>
            <a:r>
              <a:rPr lang="it-IT" sz="4400" dirty="0">
                <a:latin typeface="Times New Roman" panose="02020603050405020304" pitchFamily="18" charset="0"/>
                <a:cs typeface="Times New Roman" panose="02020603050405020304" pitchFamily="18" charset="0"/>
              </a:rPr>
              <a:t>Laura Bigi    </a:t>
            </a:r>
          </a:p>
        </p:txBody>
      </p:sp>
      <p:pic>
        <p:nvPicPr>
          <p:cNvPr id="4" name="Immagine 3">
            <a:extLst>
              <a:ext uri="{FF2B5EF4-FFF2-40B4-BE49-F238E27FC236}">
                <a16:creationId xmlns:a16="http://schemas.microsoft.com/office/drawing/2014/main" id="{40B9BB1B-EA90-45A7-8CEB-920EBF684C01}"/>
              </a:ext>
            </a:extLst>
          </p:cNvPr>
          <p:cNvPicPr>
            <a:picLocks noChangeAspect="1"/>
          </p:cNvPicPr>
          <p:nvPr/>
        </p:nvPicPr>
        <p:blipFill>
          <a:blip r:embed="rId3"/>
          <a:stretch>
            <a:fillRect/>
          </a:stretch>
        </p:blipFill>
        <p:spPr>
          <a:xfrm>
            <a:off x="9235160" y="476672"/>
            <a:ext cx="2043827" cy="1872208"/>
          </a:xfrm>
          <a:prstGeom prst="rect">
            <a:avLst/>
          </a:prstGeom>
        </p:spPr>
      </p:pic>
      <p:pic>
        <p:nvPicPr>
          <p:cNvPr id="6" name="Immagine 5">
            <a:extLst>
              <a:ext uri="{FF2B5EF4-FFF2-40B4-BE49-F238E27FC236}">
                <a16:creationId xmlns:a16="http://schemas.microsoft.com/office/drawing/2014/main" id="{30151CC9-9467-4DDC-8E32-4FCA67A94B84}"/>
              </a:ext>
            </a:extLst>
          </p:cNvPr>
          <p:cNvPicPr>
            <a:picLocks noChangeAspect="1"/>
          </p:cNvPicPr>
          <p:nvPr/>
        </p:nvPicPr>
        <p:blipFill>
          <a:blip r:embed="rId4"/>
          <a:stretch>
            <a:fillRect/>
          </a:stretch>
        </p:blipFill>
        <p:spPr>
          <a:xfrm>
            <a:off x="7534572" y="4167471"/>
            <a:ext cx="940970" cy="666080"/>
          </a:xfrm>
          <a:prstGeom prst="rect">
            <a:avLst/>
          </a:prstGeom>
        </p:spPr>
      </p:pic>
    </p:spTree>
    <p:extLst>
      <p:ext uri="{BB962C8B-B14F-4D97-AF65-F5344CB8AC3E}">
        <p14:creationId xmlns:p14="http://schemas.microsoft.com/office/powerpoint/2010/main" val="10170295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1629F33-9AF8-4DCF-9D96-7415DAE9EB06}"/>
              </a:ext>
            </a:extLst>
          </p:cNvPr>
          <p:cNvSpPr>
            <a:spLocks noGrp="1"/>
          </p:cNvSpPr>
          <p:nvPr>
            <p:ph type="ctrTitle"/>
          </p:nvPr>
        </p:nvSpPr>
        <p:spPr>
          <a:xfrm>
            <a:off x="1468246" y="908720"/>
            <a:ext cx="9220200" cy="1016000"/>
          </a:xfrm>
        </p:spPr>
        <p:txBody>
          <a:bodyPr/>
          <a:lstStyle/>
          <a:p>
            <a:pPr algn="l"/>
            <a:r>
              <a:rPr lang="it-IT" dirty="0">
                <a:latin typeface="Times New Roman" panose="02020603050405020304" pitchFamily="18" charset="0"/>
                <a:cs typeface="Times New Roman" panose="02020603050405020304" pitchFamily="18" charset="0"/>
              </a:rPr>
              <a:t>Objectives</a:t>
            </a:r>
          </a:p>
        </p:txBody>
      </p:sp>
      <p:sp>
        <p:nvSpPr>
          <p:cNvPr id="3" name="Sottotitolo 2">
            <a:extLst>
              <a:ext uri="{FF2B5EF4-FFF2-40B4-BE49-F238E27FC236}">
                <a16:creationId xmlns:a16="http://schemas.microsoft.com/office/drawing/2014/main" id="{51C973E2-5BA0-43B3-8258-9EC938B0D7FB}"/>
              </a:ext>
            </a:extLst>
          </p:cNvPr>
          <p:cNvSpPr>
            <a:spLocks noGrp="1"/>
          </p:cNvSpPr>
          <p:nvPr>
            <p:ph type="subTitle" idx="1"/>
          </p:nvPr>
        </p:nvSpPr>
        <p:spPr>
          <a:xfrm>
            <a:off x="1468246" y="1924720"/>
            <a:ext cx="9882750" cy="4240584"/>
          </a:xfrm>
        </p:spPr>
        <p:txBody>
          <a:bodyPr>
            <a:normAutofit/>
          </a:bodyPr>
          <a:lstStyle/>
          <a:p>
            <a:pPr algn="l"/>
            <a:r>
              <a:rPr lang="en-US" dirty="0">
                <a:latin typeface="Times New Roman" panose="02020603050405020304" pitchFamily="18" charset="0"/>
                <a:cs typeface="Times New Roman" panose="02020603050405020304" pitchFamily="18" charset="0"/>
              </a:rPr>
              <a:t>The Ferrari Group aims to contribute positively to the future development of regulations and standards in the automotive industry and in all other sectors related to the mobility of people and goods.</a:t>
            </a:r>
          </a:p>
          <a:p>
            <a:pPr algn="l"/>
            <a:endParaRPr lang="en-US" dirty="0">
              <a:latin typeface="Times New Roman" panose="02020603050405020304" pitchFamily="18" charset="0"/>
              <a:cs typeface="Times New Roman" panose="02020603050405020304" pitchFamily="18" charset="0"/>
            </a:endParaRPr>
          </a:p>
          <a:p>
            <a:pPr algn="l"/>
            <a:r>
              <a:rPr lang="en-US" b="1" u="sng" dirty="0">
                <a:latin typeface="Times New Roman" panose="02020603050405020304" pitchFamily="18" charset="0"/>
                <a:cs typeface="Times New Roman" panose="02020603050405020304" pitchFamily="18" charset="0"/>
              </a:rPr>
              <a:t>Main EU initiatives followed by the organisation</a:t>
            </a:r>
            <a:r>
              <a:rPr lang="en-US" b="1" dirty="0">
                <a:latin typeface="Times New Roman" panose="02020603050405020304" pitchFamily="18" charset="0"/>
                <a:cs typeface="Times New Roman" panose="02020603050405020304" pitchFamily="18" charset="0"/>
              </a:rPr>
              <a:t>: </a:t>
            </a:r>
          </a:p>
          <a:p>
            <a:pPr algn="l"/>
            <a:r>
              <a:rPr lang="en-US" dirty="0">
                <a:latin typeface="Times New Roman" panose="02020603050405020304" pitchFamily="18" charset="0"/>
                <a:cs typeface="Times New Roman" panose="02020603050405020304" pitchFamily="18" charset="0"/>
              </a:rPr>
              <a:t>Energy Union, CO2, Mobility, Safety, Transport, Emissions , Alternative Fuels, Trade, Human and robot system interaction in industrial settings, Collaborative machine system safety, Industrial Automation.</a:t>
            </a:r>
          </a:p>
        </p:txBody>
      </p:sp>
    </p:spTree>
    <p:extLst>
      <p:ext uri="{BB962C8B-B14F-4D97-AF65-F5344CB8AC3E}">
        <p14:creationId xmlns:p14="http://schemas.microsoft.com/office/powerpoint/2010/main" val="526613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AEDB858-CA4A-437F-90A9-6CE510CFF2FC}"/>
              </a:ext>
            </a:extLst>
          </p:cNvPr>
          <p:cNvSpPr>
            <a:spLocks noGrp="1"/>
          </p:cNvSpPr>
          <p:nvPr>
            <p:ph type="ctrTitle"/>
          </p:nvPr>
        </p:nvSpPr>
        <p:spPr>
          <a:xfrm>
            <a:off x="117748" y="692696"/>
            <a:ext cx="6984776" cy="792088"/>
          </a:xfrm>
        </p:spPr>
        <p:txBody>
          <a:bodyPr>
            <a:noAutofit/>
          </a:bodyPr>
          <a:lstStyle/>
          <a:p>
            <a:r>
              <a:rPr lang="it-IT" sz="4000" dirty="0">
                <a:latin typeface="Times New Roman" panose="02020603050405020304" pitchFamily="18" charset="0"/>
                <a:cs typeface="Times New Roman" panose="02020603050405020304" pitchFamily="18" charset="0"/>
              </a:rPr>
              <a:t>COVID-19 AND FERRARI</a:t>
            </a:r>
          </a:p>
        </p:txBody>
      </p:sp>
      <p:sp>
        <p:nvSpPr>
          <p:cNvPr id="3" name="Sottotitolo 2">
            <a:extLst>
              <a:ext uri="{FF2B5EF4-FFF2-40B4-BE49-F238E27FC236}">
                <a16:creationId xmlns:a16="http://schemas.microsoft.com/office/drawing/2014/main" id="{EA88BB10-7C84-48CD-BE8E-026C7C60B039}"/>
              </a:ext>
            </a:extLst>
          </p:cNvPr>
          <p:cNvSpPr>
            <a:spLocks noGrp="1"/>
          </p:cNvSpPr>
          <p:nvPr>
            <p:ph type="subTitle" idx="1"/>
          </p:nvPr>
        </p:nvSpPr>
        <p:spPr>
          <a:xfrm>
            <a:off x="621804" y="1700808"/>
            <a:ext cx="6264696" cy="4752528"/>
          </a:xfrm>
        </p:spPr>
        <p:txBody>
          <a:bodyPr>
            <a:normAutofit lnSpcReduction="10000"/>
          </a:bodyPr>
          <a:lstStyle/>
          <a:p>
            <a:pPr algn="l"/>
            <a:r>
              <a:rPr lang="en-US" sz="2400" b="1" dirty="0">
                <a:latin typeface="Times New Roman" panose="02020603050405020304" pitchFamily="18" charset="0"/>
                <a:cs typeface="Times New Roman" panose="02020603050405020304" pitchFamily="18" charset="0"/>
              </a:rPr>
              <a:t>Ferrari’s Maranello factory now building respirator parts to help coronavirus fight.</a:t>
            </a:r>
          </a:p>
          <a:p>
            <a:pPr algn="l"/>
            <a:endParaRPr lang="en-US" sz="2400" b="1" dirty="0">
              <a:latin typeface="Times New Roman" panose="02020603050405020304" pitchFamily="18" charset="0"/>
              <a:cs typeface="Times New Roman" panose="02020603050405020304" pitchFamily="18" charset="0"/>
            </a:endParaRPr>
          </a:p>
          <a:p>
            <a:pPr algn="l"/>
            <a:r>
              <a:rPr lang="en-US" sz="2400" dirty="0">
                <a:latin typeface="Times New Roman" panose="02020603050405020304" pitchFamily="18" charset="0"/>
                <a:cs typeface="Times New Roman" panose="02020603050405020304" pitchFamily="18" charset="0"/>
              </a:rPr>
              <a:t>In March the Agnelli family, who control the Ferrari Formula 1 team and road car business,  </a:t>
            </a:r>
            <a:r>
              <a:rPr lang="en-US" sz="2400"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announced a series of measures to help,</a:t>
            </a:r>
            <a:r>
              <a:rPr lang="en-US" sz="2400" dirty="0">
                <a:latin typeface="Times New Roman" panose="02020603050405020304" pitchFamily="18" charset="0"/>
                <a:cs typeface="Times New Roman" panose="02020603050405020304" pitchFamily="18" charset="0"/>
              </a:rPr>
              <a:t> including a €10 million donation to the authorities dealing with the crisis, sourcing 150 ventilators, and providing vehicles to the Italian Red Cross.</a:t>
            </a:r>
          </a:p>
          <a:p>
            <a:pPr algn="l"/>
            <a:r>
              <a:rPr lang="en-US" sz="2400" dirty="0">
                <a:latin typeface="Times New Roman" panose="02020603050405020304" pitchFamily="18" charset="0"/>
                <a:cs typeface="Times New Roman" panose="02020603050405020304" pitchFamily="18" charset="0"/>
              </a:rPr>
              <a:t>The department that would normally be developing new car prototypes is now producing respirator valves and fittings for masks, to allow health workers to treat coronavirus patients, and help the patients themselves.</a:t>
            </a:r>
            <a:endParaRPr lang="it-IT" sz="2400" dirty="0">
              <a:latin typeface="Times New Roman" panose="02020603050405020304" pitchFamily="18" charset="0"/>
              <a:cs typeface="Times New Roman" panose="02020603050405020304" pitchFamily="18" charset="0"/>
            </a:endParaRPr>
          </a:p>
        </p:txBody>
      </p:sp>
      <p:pic>
        <p:nvPicPr>
          <p:cNvPr id="6" name="Immagine 5">
            <a:extLst>
              <a:ext uri="{FF2B5EF4-FFF2-40B4-BE49-F238E27FC236}">
                <a16:creationId xmlns:a16="http://schemas.microsoft.com/office/drawing/2014/main" id="{A1F750C1-BB33-49B7-9A64-A3A52C84F603}"/>
              </a:ext>
            </a:extLst>
          </p:cNvPr>
          <p:cNvPicPr>
            <a:picLocks noChangeAspect="1"/>
          </p:cNvPicPr>
          <p:nvPr/>
        </p:nvPicPr>
        <p:blipFill>
          <a:blip r:embed="rId3"/>
          <a:stretch>
            <a:fillRect/>
          </a:stretch>
        </p:blipFill>
        <p:spPr>
          <a:xfrm>
            <a:off x="6901005" y="1988840"/>
            <a:ext cx="5031499" cy="3153545"/>
          </a:xfrm>
          <a:prstGeom prst="rect">
            <a:avLst/>
          </a:prstGeom>
        </p:spPr>
      </p:pic>
    </p:spTree>
    <p:extLst>
      <p:ext uri="{BB962C8B-B14F-4D97-AF65-F5344CB8AC3E}">
        <p14:creationId xmlns:p14="http://schemas.microsoft.com/office/powerpoint/2010/main" val="237741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0883747-1A9F-4EB3-AE46-B41EACC4A0EF}"/>
              </a:ext>
            </a:extLst>
          </p:cNvPr>
          <p:cNvSpPr>
            <a:spLocks noGrp="1"/>
          </p:cNvSpPr>
          <p:nvPr>
            <p:ph type="title"/>
          </p:nvPr>
        </p:nvSpPr>
        <p:spPr>
          <a:xfrm>
            <a:off x="914163" y="246609"/>
            <a:ext cx="10360501" cy="950143"/>
          </a:xfrm>
        </p:spPr>
        <p:txBody>
          <a:bodyPr>
            <a:normAutofit/>
          </a:bodyPr>
          <a:lstStyle/>
          <a:p>
            <a:r>
              <a:rPr lang="it-IT" sz="4800" dirty="0">
                <a:latin typeface="Times New Roman" panose="02020603050405020304" pitchFamily="18" charset="0"/>
                <a:cs typeface="Times New Roman" panose="02020603050405020304" pitchFamily="18" charset="0"/>
              </a:rPr>
              <a:t>REFERENCES</a:t>
            </a:r>
          </a:p>
        </p:txBody>
      </p:sp>
      <p:sp>
        <p:nvSpPr>
          <p:cNvPr id="3" name="Segnaposto contenuto 2">
            <a:extLst>
              <a:ext uri="{FF2B5EF4-FFF2-40B4-BE49-F238E27FC236}">
                <a16:creationId xmlns:a16="http://schemas.microsoft.com/office/drawing/2014/main" id="{4FC87615-D621-4B83-BB8A-0BC87D48A326}"/>
              </a:ext>
            </a:extLst>
          </p:cNvPr>
          <p:cNvSpPr>
            <a:spLocks noGrp="1"/>
          </p:cNvSpPr>
          <p:nvPr>
            <p:ph idx="1"/>
          </p:nvPr>
        </p:nvSpPr>
        <p:spPr>
          <a:xfrm>
            <a:off x="914161" y="1196752"/>
            <a:ext cx="10360501" cy="5414639"/>
          </a:xfrm>
        </p:spPr>
        <p:txBody>
          <a:bodyPr>
            <a:normAutofit lnSpcReduction="10000"/>
          </a:bodyPr>
          <a:lstStyle/>
          <a:p>
            <a:r>
              <a:rPr lang="it-IT" sz="2400" dirty="0">
                <a:solidFill>
                  <a:srgbClr val="00B0F0"/>
                </a:solidFill>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https://corporate.ferrari.com/en/about-us/history</a:t>
            </a:r>
            <a:endParaRPr lang="it-IT" sz="2400" dirty="0">
              <a:solidFill>
                <a:srgbClr val="00B0F0"/>
              </a:solidFill>
              <a:latin typeface="Times New Roman" panose="02020603050405020304" pitchFamily="18" charset="0"/>
              <a:cs typeface="Times New Roman" panose="02020603050405020304" pitchFamily="18" charset="0"/>
            </a:endParaRPr>
          </a:p>
          <a:p>
            <a:r>
              <a:rPr lang="it-IT" sz="2400" dirty="0">
                <a:solidFill>
                  <a:srgbClr val="00B0F0"/>
                </a:solidFill>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https://motorvalley.it/en/story/enzo-ferrari-story/</a:t>
            </a:r>
            <a:endParaRPr lang="it-IT" sz="2400" dirty="0">
              <a:solidFill>
                <a:srgbClr val="00B0F0"/>
              </a:solidFill>
              <a:latin typeface="Times New Roman" panose="02020603050405020304" pitchFamily="18" charset="0"/>
              <a:cs typeface="Times New Roman" panose="02020603050405020304" pitchFamily="18" charset="0"/>
            </a:endParaRPr>
          </a:p>
          <a:p>
            <a:r>
              <a:rPr lang="it-IT" sz="2400" dirty="0">
                <a:solidFill>
                  <a:srgbClr val="00B0F0"/>
                </a:solidFill>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https://www.macrotrends.net/stocks/charts/RACE/ferrari/net-income</a:t>
            </a:r>
            <a:endParaRPr lang="it-IT" sz="2400" dirty="0">
              <a:solidFill>
                <a:srgbClr val="00B0F0"/>
              </a:solidFill>
              <a:latin typeface="Times New Roman" panose="02020603050405020304" pitchFamily="18" charset="0"/>
              <a:cs typeface="Times New Roman" panose="02020603050405020304" pitchFamily="18" charset="0"/>
            </a:endParaRPr>
          </a:p>
          <a:p>
            <a:r>
              <a:rPr lang="it-IT" sz="2400" dirty="0">
                <a:solidFill>
                  <a:srgbClr val="00B0F0"/>
                </a:solidFill>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https://marketrealist.com/2016/01/ferraris-key-geographical-markets/</a:t>
            </a:r>
            <a:endParaRPr lang="it-IT" sz="2400" dirty="0">
              <a:solidFill>
                <a:srgbClr val="00B0F0"/>
              </a:solidFill>
              <a:latin typeface="Times New Roman" panose="02020603050405020304" pitchFamily="18" charset="0"/>
              <a:cs typeface="Times New Roman" panose="02020603050405020304" pitchFamily="18" charset="0"/>
            </a:endParaRPr>
          </a:p>
          <a:p>
            <a:r>
              <a:rPr lang="it-IT" sz="2400" dirty="0">
                <a:solidFill>
                  <a:srgbClr val="00B0F0"/>
                </a:solidFill>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https://energyindustryreview.com/energy-efficiency/electric-vehicles-sales-in-europe-surpassed-1-million/</a:t>
            </a:r>
            <a:endParaRPr lang="it-IT" sz="2400" dirty="0">
              <a:solidFill>
                <a:srgbClr val="00B0F0"/>
              </a:solidFill>
              <a:latin typeface="Times New Roman" panose="02020603050405020304" pitchFamily="18" charset="0"/>
              <a:cs typeface="Times New Roman" panose="02020603050405020304" pitchFamily="18" charset="0"/>
            </a:endParaRPr>
          </a:p>
          <a:p>
            <a:r>
              <a:rPr lang="it-IT" sz="2400" dirty="0">
                <a:solidFill>
                  <a:srgbClr val="00B0F0"/>
                </a:solidFill>
                <a:latin typeface="Times New Roman" panose="02020603050405020304" pitchFamily="18" charset="0"/>
                <a:cs typeface="Times New Roman" panose="02020603050405020304" pitchFamily="18" charset="0"/>
                <a:hlinkClick r:id="rId7">
                  <a:extLst>
                    <a:ext uri="{A12FA001-AC4F-418D-AE19-62706E023703}">
                      <ahyp:hlinkClr xmlns:ahyp="http://schemas.microsoft.com/office/drawing/2018/hyperlinkcolor" val="tx"/>
                    </a:ext>
                  </a:extLst>
                </a:hlinkClick>
              </a:rPr>
              <a:t>https://lobbyfacts.eu/representative/674264a1aafc4493b24516ce9b6ecb9c/ferrari</a:t>
            </a:r>
            <a:endParaRPr lang="it-IT" sz="2400" dirty="0">
              <a:solidFill>
                <a:srgbClr val="00B0F0"/>
              </a:solidFill>
              <a:latin typeface="Times New Roman" panose="02020603050405020304" pitchFamily="18" charset="0"/>
              <a:cs typeface="Times New Roman" panose="02020603050405020304" pitchFamily="18" charset="0"/>
            </a:endParaRPr>
          </a:p>
          <a:p>
            <a:r>
              <a:rPr lang="it-IT" sz="2400" dirty="0">
                <a:solidFill>
                  <a:srgbClr val="00B0F0"/>
                </a:solidFill>
                <a:latin typeface="Times New Roman" panose="02020603050405020304" pitchFamily="18" charset="0"/>
                <a:cs typeface="Times New Roman" panose="02020603050405020304" pitchFamily="18" charset="0"/>
                <a:hlinkClick r:id="rId8">
                  <a:extLst>
                    <a:ext uri="{A12FA001-AC4F-418D-AE19-62706E023703}">
                      <ahyp:hlinkClr xmlns:ahyp="http://schemas.microsoft.com/office/drawing/2018/hyperlinkcolor" val="tx"/>
                    </a:ext>
                  </a:extLst>
                </a:hlinkClick>
              </a:rPr>
              <a:t>https://ec.europa.eu/transparencyregister/public/consultation/displaylobbyist.do?id=695023821930-81</a:t>
            </a:r>
            <a:endParaRPr lang="it-IT" sz="2400" dirty="0">
              <a:solidFill>
                <a:srgbClr val="00B0F0"/>
              </a:solidFill>
              <a:latin typeface="Times New Roman" panose="02020603050405020304" pitchFamily="18" charset="0"/>
              <a:cs typeface="Times New Roman" panose="02020603050405020304" pitchFamily="18" charset="0"/>
            </a:endParaRPr>
          </a:p>
          <a:p>
            <a:r>
              <a:rPr lang="it-IT" sz="2400" dirty="0">
                <a:solidFill>
                  <a:srgbClr val="00B0F0"/>
                </a:solidFill>
                <a:latin typeface="Times New Roman" panose="02020603050405020304" pitchFamily="18" charset="0"/>
                <a:cs typeface="Times New Roman" panose="02020603050405020304" pitchFamily="18" charset="0"/>
                <a:hlinkClick r:id="rId9">
                  <a:extLst>
                    <a:ext uri="{A12FA001-AC4F-418D-AE19-62706E023703}">
                      <ahyp:hlinkClr xmlns:ahyp="http://schemas.microsoft.com/office/drawing/2018/hyperlinkcolor" val="tx"/>
                    </a:ext>
                  </a:extLst>
                </a:hlinkClick>
              </a:rPr>
              <a:t>https://www.formula1.com/en/latest/article.ferraris-maranello-factory-now-building-respirator-parts-to-help-coronavirus.6NykgmRMptrerPefAnxxzX.html</a:t>
            </a:r>
            <a:endParaRPr lang="it-IT" sz="2400" dirty="0">
              <a:solidFill>
                <a:srgbClr val="00B0F0"/>
              </a:solidFill>
              <a:latin typeface="Times New Roman" panose="02020603050405020304" pitchFamily="18" charset="0"/>
              <a:cs typeface="Times New Roman" panose="02020603050405020304" pitchFamily="18" charset="0"/>
            </a:endParaRPr>
          </a:p>
          <a:p>
            <a:endParaRPr lang="it-IT" dirty="0">
              <a:solidFill>
                <a:srgbClr val="00B0F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7347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DCAA321-AF27-4428-B756-1FB16EE00ED3}"/>
              </a:ext>
            </a:extLst>
          </p:cNvPr>
          <p:cNvSpPr>
            <a:spLocks noGrp="1"/>
          </p:cNvSpPr>
          <p:nvPr>
            <p:ph type="title"/>
          </p:nvPr>
        </p:nvSpPr>
        <p:spPr>
          <a:xfrm>
            <a:off x="7821163" y="482600"/>
            <a:ext cx="3961368" cy="858168"/>
          </a:xfrm>
        </p:spPr>
        <p:txBody>
          <a:bodyPr/>
          <a:lstStyle/>
          <a:p>
            <a:r>
              <a:rPr lang="it-IT" dirty="0">
                <a:latin typeface="Times New Roman" panose="02020603050405020304" pitchFamily="18" charset="0"/>
                <a:cs typeface="Times New Roman" panose="02020603050405020304" pitchFamily="18" charset="0"/>
              </a:rPr>
              <a:t>The company</a:t>
            </a:r>
          </a:p>
        </p:txBody>
      </p:sp>
      <p:pic>
        <p:nvPicPr>
          <p:cNvPr id="6" name="Segnaposto contenuto 5">
            <a:extLst>
              <a:ext uri="{FF2B5EF4-FFF2-40B4-BE49-F238E27FC236}">
                <a16:creationId xmlns:a16="http://schemas.microsoft.com/office/drawing/2014/main" id="{DC7D2F2F-5FAE-4A05-8947-56F603596E80}"/>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9756" y="1628800"/>
            <a:ext cx="7272808" cy="4090954"/>
          </a:xfrm>
        </p:spPr>
      </p:pic>
      <p:sp>
        <p:nvSpPr>
          <p:cNvPr id="4" name="Segnaposto testo 3">
            <a:extLst>
              <a:ext uri="{FF2B5EF4-FFF2-40B4-BE49-F238E27FC236}">
                <a16:creationId xmlns:a16="http://schemas.microsoft.com/office/drawing/2014/main" id="{CB8695DC-2F46-4453-8B4A-DDBFE69BC3A9}"/>
              </a:ext>
            </a:extLst>
          </p:cNvPr>
          <p:cNvSpPr>
            <a:spLocks noGrp="1"/>
          </p:cNvSpPr>
          <p:nvPr>
            <p:ph type="body" sz="half" idx="2"/>
          </p:nvPr>
        </p:nvSpPr>
        <p:spPr>
          <a:xfrm>
            <a:off x="7821131" y="1629814"/>
            <a:ext cx="3961368" cy="4607498"/>
          </a:xfrm>
        </p:spPr>
        <p:txBody>
          <a:bodyPr>
            <a:normAutofit/>
          </a:bodyPr>
          <a:lstStyle/>
          <a:p>
            <a:pPr marL="342900" indent="-34290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1947, the first car built under the Ferrari marque, the 125 S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in Maranello Italy.</a:t>
            </a:r>
          </a:p>
          <a:p>
            <a:pPr marL="342900" indent="-34290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1960, Ferrari became a Limited Company and in 1969 reached an agreement with Fiat to sell it 50% of its shares.  </a:t>
            </a:r>
          </a:p>
          <a:p>
            <a:pPr marL="342900" indent="-34290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Sales continued to grow throughout that decade and</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sponsorship arrived in Formula 1 in the late 1960s. </a:t>
            </a:r>
          </a:p>
          <a:p>
            <a:pPr marL="342900" indent="-34290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Inauguration of the first Ferrari Store in Maranello in 2002.</a:t>
            </a:r>
            <a:br>
              <a:rPr lang="en-US" dirty="0">
                <a:latin typeface="Times New Roman" panose="02020603050405020304" pitchFamily="18" charset="0"/>
                <a:cs typeface="Times New Roman" panose="02020603050405020304" pitchFamily="18" charset="0"/>
              </a:rPr>
            </a:br>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95484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1BAEBE9-6DA1-40F8-B563-E53428BC871D}"/>
              </a:ext>
            </a:extLst>
          </p:cNvPr>
          <p:cNvSpPr>
            <a:spLocks noGrp="1"/>
          </p:cNvSpPr>
          <p:nvPr>
            <p:ph type="ctrTitle"/>
          </p:nvPr>
        </p:nvSpPr>
        <p:spPr>
          <a:xfrm>
            <a:off x="1053852" y="692696"/>
            <a:ext cx="4320480" cy="864096"/>
          </a:xfrm>
        </p:spPr>
        <p:txBody>
          <a:bodyPr/>
          <a:lstStyle/>
          <a:p>
            <a:r>
              <a:rPr lang="it-IT" dirty="0">
                <a:latin typeface="Times New Roman" panose="02020603050405020304" pitchFamily="18" charset="0"/>
                <a:cs typeface="Times New Roman" panose="02020603050405020304" pitchFamily="18" charset="0"/>
              </a:rPr>
              <a:t>Enzo Ferrari</a:t>
            </a:r>
          </a:p>
        </p:txBody>
      </p:sp>
      <p:sp>
        <p:nvSpPr>
          <p:cNvPr id="3" name="Sottotitolo 2">
            <a:extLst>
              <a:ext uri="{FF2B5EF4-FFF2-40B4-BE49-F238E27FC236}">
                <a16:creationId xmlns:a16="http://schemas.microsoft.com/office/drawing/2014/main" id="{FBF5B220-DEB7-411B-8D05-18118F4AF214}"/>
              </a:ext>
            </a:extLst>
          </p:cNvPr>
          <p:cNvSpPr>
            <a:spLocks noGrp="1"/>
          </p:cNvSpPr>
          <p:nvPr>
            <p:ph type="subTitle" idx="1"/>
          </p:nvPr>
        </p:nvSpPr>
        <p:spPr>
          <a:xfrm>
            <a:off x="4942284" y="1556792"/>
            <a:ext cx="6552728" cy="4608512"/>
          </a:xfrm>
        </p:spPr>
        <p:txBody>
          <a:bodyPr>
            <a:normAutofit lnSpcReduction="10000"/>
          </a:bodyPr>
          <a:lstStyle/>
          <a:p>
            <a:pPr algn="l"/>
            <a:r>
              <a:rPr lang="it-IT" dirty="0">
                <a:latin typeface="Times New Roman" panose="02020603050405020304" pitchFamily="18" charset="0"/>
                <a:cs typeface="Times New Roman" panose="02020603050405020304" pitchFamily="18" charset="0"/>
              </a:rPr>
              <a:t>1898-1988</a:t>
            </a:r>
            <a:br>
              <a:rPr lang="it-IT"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 Entrepreneur, engineer and Italian racing driver.</a:t>
            </a:r>
          </a:p>
          <a:p>
            <a:pPr algn="l"/>
            <a:endParaRPr lang="en-US" dirty="0">
              <a:latin typeface="Times New Roman" panose="02020603050405020304" pitchFamily="18" charset="0"/>
              <a:cs typeface="Times New Roman" panose="02020603050405020304" pitchFamily="18" charset="0"/>
            </a:endParaRPr>
          </a:p>
          <a:p>
            <a:r>
              <a:rPr lang="en-US" cap="all" dirty="0">
                <a:latin typeface="Times New Roman" panose="02020603050405020304" pitchFamily="18" charset="0"/>
                <a:cs typeface="Times New Roman" panose="02020603050405020304" pitchFamily="18" charset="0"/>
              </a:rPr>
              <a:t>“I BELIEVE FACTORIES ARE MADE OF MACHINES, WALLS AND PEOPLE.</a:t>
            </a:r>
          </a:p>
          <a:p>
            <a:r>
              <a:rPr lang="en-US" cap="all" dirty="0">
                <a:latin typeface="Times New Roman" panose="02020603050405020304" pitchFamily="18" charset="0"/>
                <a:cs typeface="Times New Roman" panose="02020603050405020304" pitchFamily="18" charset="0"/>
              </a:rPr>
              <a:t>FERRARI IS MADE MOST OF ALL BY PEOPLE.”</a:t>
            </a:r>
          </a:p>
          <a:p>
            <a:pPr algn="l"/>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The </a:t>
            </a:r>
            <a:r>
              <a:rPr lang="en-US"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Enzo Ferrari House Museum</a:t>
            </a:r>
            <a:r>
              <a:rPr lang="en-US" dirty="0">
                <a:latin typeface="Times New Roman" panose="02020603050405020304" pitchFamily="18" charset="0"/>
                <a:cs typeface="Times New Roman" panose="02020603050405020304" pitchFamily="18" charset="0"/>
              </a:rPr>
              <a:t>, inaugurated in 2012 in Modena, is dedicated to his life and work.</a:t>
            </a:r>
            <a:br>
              <a:rPr lang="it-IT" dirty="0">
                <a:latin typeface="Times New Roman" panose="02020603050405020304" pitchFamily="18" charset="0"/>
                <a:cs typeface="Times New Roman" panose="02020603050405020304" pitchFamily="18" charset="0"/>
              </a:rPr>
            </a:br>
            <a:endParaRPr lang="it-IT" dirty="0">
              <a:latin typeface="Times New Roman" panose="02020603050405020304" pitchFamily="18" charset="0"/>
              <a:cs typeface="Times New Roman" panose="02020603050405020304" pitchFamily="18" charset="0"/>
            </a:endParaRPr>
          </a:p>
        </p:txBody>
      </p:sp>
      <p:pic>
        <p:nvPicPr>
          <p:cNvPr id="4" name="Immagine 3">
            <a:extLst>
              <a:ext uri="{FF2B5EF4-FFF2-40B4-BE49-F238E27FC236}">
                <a16:creationId xmlns:a16="http://schemas.microsoft.com/office/drawing/2014/main" id="{75884699-4F31-4DCD-AA3D-872E6933A138}"/>
              </a:ext>
            </a:extLst>
          </p:cNvPr>
          <p:cNvPicPr>
            <a:picLocks noChangeAspect="1"/>
          </p:cNvPicPr>
          <p:nvPr/>
        </p:nvPicPr>
        <p:blipFill>
          <a:blip r:embed="rId3"/>
          <a:stretch>
            <a:fillRect/>
          </a:stretch>
        </p:blipFill>
        <p:spPr>
          <a:xfrm>
            <a:off x="1341884" y="1512329"/>
            <a:ext cx="3096344" cy="4652975"/>
          </a:xfrm>
          <a:prstGeom prst="rect">
            <a:avLst/>
          </a:prstGeom>
        </p:spPr>
      </p:pic>
    </p:spTree>
    <p:extLst>
      <p:ext uri="{BB962C8B-B14F-4D97-AF65-F5344CB8AC3E}">
        <p14:creationId xmlns:p14="http://schemas.microsoft.com/office/powerpoint/2010/main" val="1517329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B50ECFB-4E3D-417C-B6D6-E44599A31CC6}"/>
              </a:ext>
            </a:extLst>
          </p:cNvPr>
          <p:cNvSpPr>
            <a:spLocks noGrp="1"/>
          </p:cNvSpPr>
          <p:nvPr>
            <p:ph type="title"/>
          </p:nvPr>
        </p:nvSpPr>
        <p:spPr>
          <a:xfrm>
            <a:off x="914163" y="482600"/>
            <a:ext cx="3596073" cy="1002184"/>
          </a:xfrm>
        </p:spPr>
        <p:txBody>
          <a:bodyPr>
            <a:normAutofit/>
          </a:bodyPr>
          <a:lstStyle/>
          <a:p>
            <a:r>
              <a:rPr lang="it-IT" sz="4400" dirty="0">
                <a:latin typeface="Times New Roman" panose="02020603050405020304" pitchFamily="18" charset="0"/>
                <a:cs typeface="Times New Roman" panose="02020603050405020304" pitchFamily="18" charset="0"/>
              </a:rPr>
              <a:t>products</a:t>
            </a:r>
          </a:p>
        </p:txBody>
      </p:sp>
      <p:sp>
        <p:nvSpPr>
          <p:cNvPr id="4" name="Rettangolo 3">
            <a:extLst>
              <a:ext uri="{FF2B5EF4-FFF2-40B4-BE49-F238E27FC236}">
                <a16:creationId xmlns:a16="http://schemas.microsoft.com/office/drawing/2014/main" id="{AD221D64-8067-41BE-8E7E-D8BAF331CA6B}"/>
              </a:ext>
            </a:extLst>
          </p:cNvPr>
          <p:cNvSpPr/>
          <p:nvPr/>
        </p:nvSpPr>
        <p:spPr>
          <a:xfrm>
            <a:off x="914163" y="1484784"/>
            <a:ext cx="9860769" cy="1200329"/>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The design of each Ferrari vehicle draws inspiration from the Scuderia Ferrari in Formula 1, Gran Turismo or Sports prototypes. All their sports cars models have the same start line—a passion for competition.</a:t>
            </a:r>
            <a:endParaRPr lang="it-IT" dirty="0">
              <a:latin typeface="Times New Roman" panose="02020603050405020304" pitchFamily="18" charset="0"/>
              <a:cs typeface="Times New Roman" panose="02020603050405020304" pitchFamily="18" charset="0"/>
            </a:endParaRPr>
          </a:p>
        </p:txBody>
      </p:sp>
      <p:pic>
        <p:nvPicPr>
          <p:cNvPr id="5" name="Immagine 4">
            <a:extLst>
              <a:ext uri="{FF2B5EF4-FFF2-40B4-BE49-F238E27FC236}">
                <a16:creationId xmlns:a16="http://schemas.microsoft.com/office/drawing/2014/main" id="{C3363FB0-31B8-488A-96B0-B6C7569326DC}"/>
              </a:ext>
            </a:extLst>
          </p:cNvPr>
          <p:cNvPicPr>
            <a:picLocks noChangeAspect="1"/>
          </p:cNvPicPr>
          <p:nvPr/>
        </p:nvPicPr>
        <p:blipFill>
          <a:blip r:embed="rId2"/>
          <a:stretch>
            <a:fillRect/>
          </a:stretch>
        </p:blipFill>
        <p:spPr>
          <a:xfrm>
            <a:off x="333772" y="3506973"/>
            <a:ext cx="4320480" cy="3054039"/>
          </a:xfrm>
          <a:prstGeom prst="rect">
            <a:avLst/>
          </a:prstGeom>
        </p:spPr>
      </p:pic>
      <p:sp>
        <p:nvSpPr>
          <p:cNvPr id="6" name="Rettangolo 5">
            <a:extLst>
              <a:ext uri="{FF2B5EF4-FFF2-40B4-BE49-F238E27FC236}">
                <a16:creationId xmlns:a16="http://schemas.microsoft.com/office/drawing/2014/main" id="{45E8CDFB-E1A3-467D-9E0A-92BC459C1085}"/>
              </a:ext>
            </a:extLst>
          </p:cNvPr>
          <p:cNvSpPr/>
          <p:nvPr/>
        </p:nvSpPr>
        <p:spPr>
          <a:xfrm>
            <a:off x="1053852" y="5913735"/>
            <a:ext cx="2218877" cy="461665"/>
          </a:xfrm>
          <a:prstGeom prst="rect">
            <a:avLst/>
          </a:prstGeom>
        </p:spPr>
        <p:txBody>
          <a:bodyPr wrap="square">
            <a:spAutoFit/>
          </a:bodyPr>
          <a:lstStyle/>
          <a:p>
            <a:r>
              <a:rPr lang="it-IT" dirty="0">
                <a:solidFill>
                  <a:schemeClr val="bg1"/>
                </a:solidFill>
                <a:latin typeface="Times New Roman" panose="02020603050405020304" pitchFamily="18" charset="0"/>
                <a:cs typeface="Times New Roman" panose="02020603050405020304" pitchFamily="18" charset="0"/>
              </a:rPr>
              <a:t>Ferrari 812 GTS</a:t>
            </a:r>
          </a:p>
        </p:txBody>
      </p:sp>
      <p:pic>
        <p:nvPicPr>
          <p:cNvPr id="7" name="Immagine 6">
            <a:extLst>
              <a:ext uri="{FF2B5EF4-FFF2-40B4-BE49-F238E27FC236}">
                <a16:creationId xmlns:a16="http://schemas.microsoft.com/office/drawing/2014/main" id="{2692B29E-907D-446F-ABAF-C4523A8625F5}"/>
              </a:ext>
            </a:extLst>
          </p:cNvPr>
          <p:cNvPicPr>
            <a:picLocks noChangeAspect="1"/>
          </p:cNvPicPr>
          <p:nvPr/>
        </p:nvPicPr>
        <p:blipFill>
          <a:blip r:embed="rId3"/>
          <a:stretch>
            <a:fillRect/>
          </a:stretch>
        </p:blipFill>
        <p:spPr>
          <a:xfrm>
            <a:off x="4681857" y="2767522"/>
            <a:ext cx="3456384" cy="2441071"/>
          </a:xfrm>
          <a:prstGeom prst="rect">
            <a:avLst/>
          </a:prstGeom>
        </p:spPr>
      </p:pic>
      <p:sp>
        <p:nvSpPr>
          <p:cNvPr id="8" name="Rettangolo 7">
            <a:extLst>
              <a:ext uri="{FF2B5EF4-FFF2-40B4-BE49-F238E27FC236}">
                <a16:creationId xmlns:a16="http://schemas.microsoft.com/office/drawing/2014/main" id="{39DD6F52-8F4E-4FB5-94DC-DA9525ADE2CB}"/>
              </a:ext>
            </a:extLst>
          </p:cNvPr>
          <p:cNvSpPr/>
          <p:nvPr/>
        </p:nvSpPr>
        <p:spPr>
          <a:xfrm>
            <a:off x="5086300" y="2967335"/>
            <a:ext cx="2260555" cy="461665"/>
          </a:xfrm>
          <a:prstGeom prst="rect">
            <a:avLst/>
          </a:prstGeom>
        </p:spPr>
        <p:txBody>
          <a:bodyPr wrap="none">
            <a:spAutoFit/>
          </a:bodyPr>
          <a:lstStyle/>
          <a:p>
            <a:r>
              <a:rPr lang="it-IT" dirty="0">
                <a:solidFill>
                  <a:schemeClr val="bg1"/>
                </a:solidFill>
                <a:latin typeface="Times New Roman" panose="02020603050405020304" pitchFamily="18" charset="0"/>
                <a:cs typeface="Times New Roman" panose="02020603050405020304" pitchFamily="18" charset="0"/>
              </a:rPr>
              <a:t>Ferrari Portofino</a:t>
            </a:r>
          </a:p>
        </p:txBody>
      </p:sp>
      <p:pic>
        <p:nvPicPr>
          <p:cNvPr id="1026" name="Picture 2">
            <a:extLst>
              <a:ext uri="{FF2B5EF4-FFF2-40B4-BE49-F238E27FC236}">
                <a16:creationId xmlns:a16="http://schemas.microsoft.com/office/drawing/2014/main" id="{5678B0C8-7233-41E2-8C18-3AB910B14FB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49821" y="4402618"/>
            <a:ext cx="4222204" cy="2158394"/>
          </a:xfrm>
          <a:prstGeom prst="rect">
            <a:avLst/>
          </a:prstGeom>
          <a:noFill/>
          <a:extLst>
            <a:ext uri="{909E8E84-426E-40DD-AFC4-6F175D3DCCD1}">
              <a14:hiddenFill xmlns:a14="http://schemas.microsoft.com/office/drawing/2010/main">
                <a:solidFill>
                  <a:srgbClr val="FFFFFF"/>
                </a:solidFill>
              </a14:hiddenFill>
            </a:ext>
          </a:extLst>
        </p:spPr>
      </p:pic>
      <p:sp>
        <p:nvSpPr>
          <p:cNvPr id="9" name="Rettangolo 8">
            <a:extLst>
              <a:ext uri="{FF2B5EF4-FFF2-40B4-BE49-F238E27FC236}">
                <a16:creationId xmlns:a16="http://schemas.microsoft.com/office/drawing/2014/main" id="{59BD6AA3-25AB-4E4F-B549-0C9D7B6EA618}"/>
              </a:ext>
            </a:extLst>
          </p:cNvPr>
          <p:cNvSpPr/>
          <p:nvPr/>
        </p:nvSpPr>
        <p:spPr>
          <a:xfrm>
            <a:off x="8326660" y="4572327"/>
            <a:ext cx="1832553" cy="461665"/>
          </a:xfrm>
          <a:prstGeom prst="rect">
            <a:avLst/>
          </a:prstGeom>
        </p:spPr>
        <p:txBody>
          <a:bodyPr wrap="none">
            <a:spAutoFit/>
          </a:bodyPr>
          <a:lstStyle/>
          <a:p>
            <a:r>
              <a:rPr lang="it-IT" dirty="0">
                <a:latin typeface="Times New Roman" panose="02020603050405020304" pitchFamily="18" charset="0"/>
                <a:cs typeface="Times New Roman" panose="02020603050405020304" pitchFamily="18" charset="0"/>
              </a:rPr>
              <a:t>Ferrari Roma</a:t>
            </a:r>
          </a:p>
        </p:txBody>
      </p:sp>
      <p:pic>
        <p:nvPicPr>
          <p:cNvPr id="10" name="Immagine 9">
            <a:extLst>
              <a:ext uri="{FF2B5EF4-FFF2-40B4-BE49-F238E27FC236}">
                <a16:creationId xmlns:a16="http://schemas.microsoft.com/office/drawing/2014/main" id="{DDFD97FE-98CB-47FA-BA62-349359283F4D}"/>
              </a:ext>
            </a:extLst>
          </p:cNvPr>
          <p:cNvPicPr>
            <a:picLocks noChangeAspect="1"/>
          </p:cNvPicPr>
          <p:nvPr/>
        </p:nvPicPr>
        <p:blipFill>
          <a:blip r:embed="rId5"/>
          <a:stretch>
            <a:fillRect/>
          </a:stretch>
        </p:blipFill>
        <p:spPr>
          <a:xfrm>
            <a:off x="8929738" y="2237193"/>
            <a:ext cx="2993323" cy="2173901"/>
          </a:xfrm>
          <a:prstGeom prst="rect">
            <a:avLst/>
          </a:prstGeom>
        </p:spPr>
      </p:pic>
      <p:sp>
        <p:nvSpPr>
          <p:cNvPr id="11" name="Rettangolo 10">
            <a:extLst>
              <a:ext uri="{FF2B5EF4-FFF2-40B4-BE49-F238E27FC236}">
                <a16:creationId xmlns:a16="http://schemas.microsoft.com/office/drawing/2014/main" id="{BA5307EB-2B06-4B4F-AA83-09B82493F0F5}"/>
              </a:ext>
            </a:extLst>
          </p:cNvPr>
          <p:cNvSpPr/>
          <p:nvPr/>
        </p:nvSpPr>
        <p:spPr>
          <a:xfrm>
            <a:off x="9250765" y="2305857"/>
            <a:ext cx="2201244" cy="461665"/>
          </a:xfrm>
          <a:prstGeom prst="rect">
            <a:avLst/>
          </a:prstGeom>
        </p:spPr>
        <p:txBody>
          <a:bodyPr wrap="none">
            <a:spAutoFit/>
          </a:bodyPr>
          <a:lstStyle/>
          <a:p>
            <a:r>
              <a:rPr lang="it-IT" dirty="0">
                <a:solidFill>
                  <a:schemeClr val="bg1"/>
                </a:solidFill>
                <a:latin typeface="Times New Roman" panose="02020603050405020304" pitchFamily="18" charset="0"/>
                <a:cs typeface="Times New Roman" panose="02020603050405020304" pitchFamily="18" charset="0"/>
              </a:rPr>
              <a:t>488 Pista Spider</a:t>
            </a:r>
          </a:p>
        </p:txBody>
      </p:sp>
    </p:spTree>
    <p:extLst>
      <p:ext uri="{BB962C8B-B14F-4D97-AF65-F5344CB8AC3E}">
        <p14:creationId xmlns:p14="http://schemas.microsoft.com/office/powerpoint/2010/main" val="3361260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29AAE07-F741-483C-AC69-50FF87D5E596}"/>
              </a:ext>
            </a:extLst>
          </p:cNvPr>
          <p:cNvSpPr>
            <a:spLocks noGrp="1"/>
          </p:cNvSpPr>
          <p:nvPr>
            <p:ph type="title"/>
          </p:nvPr>
        </p:nvSpPr>
        <p:spPr/>
        <p:txBody>
          <a:bodyPr>
            <a:normAutofit/>
          </a:bodyPr>
          <a:lstStyle/>
          <a:p>
            <a:r>
              <a:rPr lang="it-IT" sz="4400" dirty="0">
                <a:latin typeface="Times New Roman" panose="02020603050405020304" pitchFamily="18" charset="0"/>
                <a:cs typeface="Times New Roman" panose="02020603050405020304" pitchFamily="18" charset="0"/>
              </a:rPr>
              <a:t>World markets</a:t>
            </a:r>
          </a:p>
        </p:txBody>
      </p:sp>
      <p:pic>
        <p:nvPicPr>
          <p:cNvPr id="6" name="Segnaposto immagine 5">
            <a:extLst>
              <a:ext uri="{FF2B5EF4-FFF2-40B4-BE49-F238E27FC236}">
                <a16:creationId xmlns:a16="http://schemas.microsoft.com/office/drawing/2014/main" id="{8BA59686-B324-4093-AF50-B42A31B14309}"/>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9761" r="9761"/>
          <a:stretch>
            <a:fillRect/>
          </a:stretch>
        </p:blipFill>
        <p:spPr>
          <a:xfrm>
            <a:off x="282889" y="2848718"/>
            <a:ext cx="4320480" cy="3822959"/>
          </a:xfrm>
        </p:spPr>
      </p:pic>
      <p:sp>
        <p:nvSpPr>
          <p:cNvPr id="4" name="Segnaposto testo 3">
            <a:extLst>
              <a:ext uri="{FF2B5EF4-FFF2-40B4-BE49-F238E27FC236}">
                <a16:creationId xmlns:a16="http://schemas.microsoft.com/office/drawing/2014/main" id="{C5357B76-E742-4A3B-AF7B-73E95B9227CF}"/>
              </a:ext>
            </a:extLst>
          </p:cNvPr>
          <p:cNvSpPr>
            <a:spLocks noGrp="1"/>
          </p:cNvSpPr>
          <p:nvPr>
            <p:ph type="body" sz="half" idx="2"/>
          </p:nvPr>
        </p:nvSpPr>
        <p:spPr/>
        <p:txBody>
          <a:bodyPr>
            <a:normAutofit/>
          </a:bodyPr>
          <a:lstStyle/>
          <a:p>
            <a:r>
              <a:rPr lang="en-US" dirty="0">
                <a:latin typeface="Times New Roman" panose="02020603050405020304" pitchFamily="18" charset="0"/>
                <a:cs typeface="Times New Roman" panose="02020603050405020304" pitchFamily="18" charset="0"/>
              </a:rPr>
              <a:t>Goal of further for Ferrari is  reducing CO</a:t>
            </a:r>
            <a:r>
              <a:rPr lang="en-US"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emissions for the entire range by 15% relative to 2014 levels before the end of 2020. Continuous research in areas such as turbocharging, engine downsizing, transmission technology, electric power steering and hybrid technology makes it possible to improve performance on the one hand while increasing environmental sustainability on the other</a:t>
            </a:r>
            <a:r>
              <a:rPr lang="en-US" dirty="0"/>
              <a:t>.</a:t>
            </a:r>
            <a:endParaRPr lang="it-IT" dirty="0">
              <a:latin typeface="Times New Roman" panose="02020603050405020304" pitchFamily="18" charset="0"/>
              <a:cs typeface="Times New Roman" panose="02020603050405020304" pitchFamily="18" charset="0"/>
            </a:endParaRPr>
          </a:p>
        </p:txBody>
      </p:sp>
      <p:sp>
        <p:nvSpPr>
          <p:cNvPr id="7" name="Rettangolo 6">
            <a:extLst>
              <a:ext uri="{FF2B5EF4-FFF2-40B4-BE49-F238E27FC236}">
                <a16:creationId xmlns:a16="http://schemas.microsoft.com/office/drawing/2014/main" id="{EC1BF96E-2B1E-4609-89AF-8D06BF140C8F}"/>
              </a:ext>
            </a:extLst>
          </p:cNvPr>
          <p:cNvSpPr/>
          <p:nvPr/>
        </p:nvSpPr>
        <p:spPr>
          <a:xfrm>
            <a:off x="4859238" y="3429000"/>
            <a:ext cx="2470348" cy="2308324"/>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Ferrari annual net income for 2019 was $0.779B, a 15.9% decline from 2018.</a:t>
            </a:r>
          </a:p>
        </p:txBody>
      </p:sp>
      <p:pic>
        <p:nvPicPr>
          <p:cNvPr id="8" name="Immagine 7">
            <a:extLst>
              <a:ext uri="{FF2B5EF4-FFF2-40B4-BE49-F238E27FC236}">
                <a16:creationId xmlns:a16="http://schemas.microsoft.com/office/drawing/2014/main" id="{F96CA64F-D5BA-4680-ACB5-4BCB5FC59E42}"/>
              </a:ext>
            </a:extLst>
          </p:cNvPr>
          <p:cNvPicPr>
            <a:picLocks noChangeAspect="1"/>
          </p:cNvPicPr>
          <p:nvPr/>
        </p:nvPicPr>
        <p:blipFill>
          <a:blip r:embed="rId3"/>
          <a:stretch>
            <a:fillRect/>
          </a:stretch>
        </p:blipFill>
        <p:spPr>
          <a:xfrm>
            <a:off x="309900" y="222650"/>
            <a:ext cx="4416359" cy="2476124"/>
          </a:xfrm>
          <a:prstGeom prst="rect">
            <a:avLst/>
          </a:prstGeom>
        </p:spPr>
      </p:pic>
      <p:sp>
        <p:nvSpPr>
          <p:cNvPr id="9" name="Rettangolo 8">
            <a:extLst>
              <a:ext uri="{FF2B5EF4-FFF2-40B4-BE49-F238E27FC236}">
                <a16:creationId xmlns:a16="http://schemas.microsoft.com/office/drawing/2014/main" id="{F67F3238-592A-4F2D-808E-A783667249A4}"/>
              </a:ext>
            </a:extLst>
          </p:cNvPr>
          <p:cNvSpPr/>
          <p:nvPr/>
        </p:nvSpPr>
        <p:spPr>
          <a:xfrm>
            <a:off x="4859238" y="29551"/>
            <a:ext cx="2326332" cy="2862322"/>
          </a:xfrm>
          <a:prstGeom prst="rect">
            <a:avLst/>
          </a:prstGeom>
        </p:spPr>
        <p:txBody>
          <a:bodyPr wrap="square">
            <a:spAutoFit/>
          </a:bodyPr>
          <a:lstStyle/>
          <a:p>
            <a:r>
              <a:rPr lang="en-US" sz="1800" dirty="0">
                <a:latin typeface="Times New Roman" panose="02020603050405020304" pitchFamily="18" charset="0"/>
                <a:cs typeface="Times New Roman" panose="02020603050405020304" pitchFamily="18" charset="0"/>
              </a:rPr>
              <a:t>Electric cars have several benefits over conventional internal combust engine automobiles, reduction of local air pollution, especially in cities, as they do not emit harmful tailpipe pollutants.</a:t>
            </a:r>
            <a:endParaRPr lang="it-IT"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68764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78D26DFC-5552-461E-A6F3-C4CF96E433F8}"/>
              </a:ext>
            </a:extLst>
          </p:cNvPr>
          <p:cNvSpPr>
            <a:spLocks noGrp="1"/>
          </p:cNvSpPr>
          <p:nvPr>
            <p:ph type="subTitle" idx="1"/>
          </p:nvPr>
        </p:nvSpPr>
        <p:spPr>
          <a:xfrm>
            <a:off x="6116515" y="764704"/>
            <a:ext cx="5328592" cy="5832648"/>
          </a:xfrm>
        </p:spPr>
        <p:txBody>
          <a:bodyPr>
            <a:normAutofit fontScale="92500"/>
          </a:bodyPr>
          <a:lstStyle/>
          <a:p>
            <a:pPr marL="457200" indent="-457200" algn="l">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Ferrari builds their cars in Maranello, Italy. </a:t>
            </a:r>
          </a:p>
          <a:p>
            <a:pPr marL="457200" indent="-457200" algn="l">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Ferrari Headquarter and factory are located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in </a:t>
            </a:r>
            <a:r>
              <a:rPr lang="it-IT" dirty="0">
                <a:latin typeface="Times New Roman" panose="02020603050405020304" pitchFamily="18" charset="0"/>
                <a:cs typeface="Times New Roman" panose="02020603050405020304" pitchFamily="18" charset="0"/>
              </a:rPr>
              <a:t>Via Abetone Inferiore n. 4,</a:t>
            </a:r>
            <a:br>
              <a:rPr lang="it-IT" dirty="0">
                <a:latin typeface="Times New Roman" panose="02020603050405020304" pitchFamily="18" charset="0"/>
                <a:cs typeface="Times New Roman" panose="02020603050405020304" pitchFamily="18" charset="0"/>
              </a:rPr>
            </a:br>
            <a:r>
              <a:rPr lang="it-IT" dirty="0">
                <a:latin typeface="Times New Roman" panose="02020603050405020304" pitchFamily="18" charset="0"/>
                <a:cs typeface="Times New Roman" panose="02020603050405020304" pitchFamily="18" charset="0"/>
              </a:rPr>
              <a:t>I-41053 Maranello (MO)</a:t>
            </a:r>
          </a:p>
          <a:p>
            <a:pPr marL="457200" indent="-457200" algn="l">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They have 3,851 emplyees across Europe that are their most valuable resources, as they said. </a:t>
            </a:r>
          </a:p>
          <a:p>
            <a:pPr marL="457200" indent="-457200" algn="l">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They sell Ferrari cars in over 60 markets worldwide through a network of 180 authorised dealer</a:t>
            </a:r>
            <a:r>
              <a:rPr lang="en-US" b="1" dirty="0">
                <a:latin typeface="Times New Roman" panose="02020603050405020304" pitchFamily="18" charset="0"/>
                <a:cs typeface="Times New Roman" panose="02020603050405020304" pitchFamily="18" charset="0"/>
              </a:rPr>
              <a:t>s</a:t>
            </a:r>
            <a:r>
              <a:rPr lang="en-US" dirty="0">
                <a:latin typeface="Times New Roman" panose="02020603050405020304" pitchFamily="18" charset="0"/>
                <a:cs typeface="Times New Roman" panose="02020603050405020304" pitchFamily="18" charset="0"/>
              </a:rPr>
              <a:t>.</a:t>
            </a:r>
          </a:p>
          <a:p>
            <a:pPr marL="457200" indent="-457200" algn="l">
              <a:buFont typeface="Arial" panose="020B0604020202020204" pitchFamily="34" charset="0"/>
              <a:buChar char="•"/>
            </a:pPr>
            <a:endParaRPr lang="it-IT" dirty="0">
              <a:latin typeface="Times New Roman" panose="02020603050405020304" pitchFamily="18" charset="0"/>
              <a:cs typeface="Times New Roman" panose="02020603050405020304" pitchFamily="18" charset="0"/>
            </a:endParaRPr>
          </a:p>
        </p:txBody>
      </p:sp>
      <p:pic>
        <p:nvPicPr>
          <p:cNvPr id="5" name="Immagine 4">
            <a:extLst>
              <a:ext uri="{FF2B5EF4-FFF2-40B4-BE49-F238E27FC236}">
                <a16:creationId xmlns:a16="http://schemas.microsoft.com/office/drawing/2014/main" id="{8EF62B2E-2206-4818-8B9B-F1BD16A8AB41}"/>
              </a:ext>
            </a:extLst>
          </p:cNvPr>
          <p:cNvPicPr>
            <a:picLocks noChangeAspect="1"/>
          </p:cNvPicPr>
          <p:nvPr/>
        </p:nvPicPr>
        <p:blipFill>
          <a:blip r:embed="rId2"/>
          <a:stretch>
            <a:fillRect/>
          </a:stretch>
        </p:blipFill>
        <p:spPr>
          <a:xfrm>
            <a:off x="496667" y="980728"/>
            <a:ext cx="5540383" cy="4073426"/>
          </a:xfrm>
          <a:prstGeom prst="rect">
            <a:avLst/>
          </a:prstGeom>
        </p:spPr>
      </p:pic>
    </p:spTree>
    <p:extLst>
      <p:ext uri="{BB962C8B-B14F-4D97-AF65-F5344CB8AC3E}">
        <p14:creationId xmlns:p14="http://schemas.microsoft.com/office/powerpoint/2010/main" val="3217951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DD7A4EC-4C83-429F-9BDE-83E69B6E48A6}"/>
              </a:ext>
            </a:extLst>
          </p:cNvPr>
          <p:cNvSpPr>
            <a:spLocks noGrp="1"/>
          </p:cNvSpPr>
          <p:nvPr>
            <p:ph type="ctrTitle"/>
          </p:nvPr>
        </p:nvSpPr>
        <p:spPr>
          <a:xfrm>
            <a:off x="909836" y="188640"/>
            <a:ext cx="6480720" cy="1512168"/>
          </a:xfrm>
        </p:spPr>
        <p:txBody>
          <a:bodyPr/>
          <a:lstStyle/>
          <a:p>
            <a:r>
              <a:rPr lang="it-IT" dirty="0">
                <a:latin typeface="Times New Roman" panose="02020603050405020304" pitchFamily="18" charset="0"/>
                <a:cs typeface="Times New Roman" panose="02020603050405020304" pitchFamily="18" charset="0"/>
              </a:rPr>
              <a:t>Lobbying </a:t>
            </a:r>
          </a:p>
        </p:txBody>
      </p:sp>
      <p:sp>
        <p:nvSpPr>
          <p:cNvPr id="3" name="Sottotitolo 2">
            <a:extLst>
              <a:ext uri="{FF2B5EF4-FFF2-40B4-BE49-F238E27FC236}">
                <a16:creationId xmlns:a16="http://schemas.microsoft.com/office/drawing/2014/main" id="{7FA5EBAD-B7D7-466D-B2B9-47E46B018C62}"/>
              </a:ext>
            </a:extLst>
          </p:cNvPr>
          <p:cNvSpPr>
            <a:spLocks noGrp="1"/>
          </p:cNvSpPr>
          <p:nvPr>
            <p:ph type="subTitle" idx="1"/>
          </p:nvPr>
        </p:nvSpPr>
        <p:spPr>
          <a:xfrm>
            <a:off x="1484312" y="2060848"/>
            <a:ext cx="9220200" cy="3667222"/>
          </a:xfrm>
        </p:spPr>
        <p:txBody>
          <a:bodyPr>
            <a:normAutofit lnSpcReduction="10000"/>
          </a:bodyPr>
          <a:lstStyle/>
          <a:p>
            <a:pPr marL="457200" indent="-457200" algn="l">
              <a:buFont typeface="Arial" panose="020B0604020202020204" pitchFamily="34" charset="0"/>
              <a:buChar char="•"/>
            </a:pPr>
            <a:r>
              <a:rPr lang="en-US" cap="all" dirty="0">
                <a:solidFill>
                  <a:srgbClr val="00B0F0"/>
                </a:solidFill>
                <a:latin typeface="Times New Roman" panose="02020603050405020304" pitchFamily="18" charset="0"/>
                <a:cs typeface="Times New Roman" panose="02020603050405020304" pitchFamily="18" charset="0"/>
              </a:rPr>
              <a:t>LOBBYING COSTS: </a:t>
            </a:r>
            <a:r>
              <a:rPr lang="en-US" dirty="0">
                <a:solidFill>
                  <a:srgbClr val="00B0F0"/>
                </a:solidFill>
                <a:latin typeface="Times New Roman" panose="02020603050405020304" pitchFamily="18" charset="0"/>
                <a:cs typeface="Times New Roman" panose="02020603050405020304" pitchFamily="18" charset="0"/>
              </a:rPr>
              <a:t>50,000€ - 99,999€</a:t>
            </a:r>
          </a:p>
          <a:p>
            <a:pPr algn="l"/>
            <a:r>
              <a:rPr lang="en-US" sz="2000" dirty="0">
                <a:solidFill>
                  <a:srgbClr val="00B0F0"/>
                </a:solidFill>
                <a:latin typeface="Times New Roman" panose="02020603050405020304" pitchFamily="18" charset="0"/>
                <a:cs typeface="Times New Roman" panose="02020603050405020304" pitchFamily="18" charset="0"/>
              </a:rPr>
              <a:t>       Financial year: 1 Jan 2018 - 1 Dec 2018</a:t>
            </a:r>
          </a:p>
          <a:p>
            <a:pPr algn="l"/>
            <a:endParaRPr lang="en-US" sz="2000" dirty="0">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LOBBYSTS DECLAIRED: 1     (FTE)</a:t>
            </a:r>
          </a:p>
          <a:p>
            <a:pPr algn="l"/>
            <a:endParaRPr lang="en-US" dirty="0">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NUMBER OF PERSONS INVOLVED : 2</a:t>
            </a:r>
          </a:p>
          <a:p>
            <a:pPr algn="l"/>
            <a:endParaRPr lang="en-US" dirty="0">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it-IT" cap="all" dirty="0">
                <a:latin typeface="Times New Roman" panose="02020603050405020304" pitchFamily="18" charset="0"/>
                <a:cs typeface="Times New Roman" panose="02020603050405020304" pitchFamily="18" charset="0"/>
              </a:rPr>
              <a:t>LOBBYISTS WITH EP ACCREDITATION: 0</a:t>
            </a:r>
          </a:p>
          <a:p>
            <a:pPr algn="l"/>
            <a:endParaRPr lang="en-US" dirty="0">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it-IT" cap="all" dirty="0">
                <a:latin typeface="Times New Roman" panose="02020603050405020304" pitchFamily="18" charset="0"/>
                <a:cs typeface="Times New Roman" panose="02020603050405020304" pitchFamily="18" charset="0"/>
              </a:rPr>
              <a:t>MEETINGS WITH EUROPEAN COMMISSION: 0</a:t>
            </a:r>
          </a:p>
          <a:p>
            <a:pPr algn="l"/>
            <a:endParaRPr lang="en-US" dirty="0">
              <a:latin typeface="Times New Roman" panose="02020603050405020304" pitchFamily="18" charset="0"/>
              <a:cs typeface="Times New Roman" panose="02020603050405020304" pitchFamily="18" charset="0"/>
            </a:endParaRPr>
          </a:p>
          <a:p>
            <a:pPr algn="l"/>
            <a:endParaRPr lang="en-US" dirty="0">
              <a:latin typeface="Times New Roman" panose="02020603050405020304" pitchFamily="18" charset="0"/>
              <a:cs typeface="Times New Roman" panose="02020603050405020304" pitchFamily="18" charset="0"/>
            </a:endParaRPr>
          </a:p>
          <a:p>
            <a:pPr algn="l"/>
            <a:endParaRPr lang="en-US" dirty="0">
              <a:latin typeface="Times New Roman" panose="02020603050405020304" pitchFamily="18" charset="0"/>
              <a:cs typeface="Times New Roman" panose="02020603050405020304" pitchFamily="18" charset="0"/>
            </a:endParaRPr>
          </a:p>
          <a:p>
            <a:pPr algn="l"/>
            <a:endParaRPr lang="en-US" sz="2000" dirty="0">
              <a:latin typeface="Times New Roman" panose="02020603050405020304" pitchFamily="18" charset="0"/>
              <a:cs typeface="Times New Roman" panose="02020603050405020304" pitchFamily="18" charset="0"/>
            </a:endParaRPr>
          </a:p>
          <a:p>
            <a:pPr algn="l"/>
            <a:endParaRPr lang="en-US" sz="2000" dirty="0">
              <a:latin typeface="Times New Roman" panose="02020603050405020304" pitchFamily="18" charset="0"/>
              <a:cs typeface="Times New Roman" panose="02020603050405020304" pitchFamily="18" charset="0"/>
            </a:endParaRPr>
          </a:p>
          <a:p>
            <a:endParaRPr lang="it-IT" dirty="0"/>
          </a:p>
        </p:txBody>
      </p:sp>
      <p:pic>
        <p:nvPicPr>
          <p:cNvPr id="7" name="Elemento grafico 6" descr="Uomo">
            <a:extLst>
              <a:ext uri="{FF2B5EF4-FFF2-40B4-BE49-F238E27FC236}">
                <a16:creationId xmlns:a16="http://schemas.microsoft.com/office/drawing/2014/main" id="{9F3ED57C-BBB2-43EA-A201-30BC32D3A72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38428" y="2780928"/>
            <a:ext cx="504056" cy="504056"/>
          </a:xfrm>
          <a:prstGeom prst="rect">
            <a:avLst/>
          </a:prstGeom>
        </p:spPr>
      </p:pic>
    </p:spTree>
    <p:extLst>
      <p:ext uri="{BB962C8B-B14F-4D97-AF65-F5344CB8AC3E}">
        <p14:creationId xmlns:p14="http://schemas.microsoft.com/office/powerpoint/2010/main" val="4115832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67A9FC6-580D-443D-8DDF-FC883E45FF81}"/>
              </a:ext>
            </a:extLst>
          </p:cNvPr>
          <p:cNvSpPr>
            <a:spLocks noGrp="1"/>
          </p:cNvSpPr>
          <p:nvPr>
            <p:ph type="ctrTitle"/>
          </p:nvPr>
        </p:nvSpPr>
        <p:spPr>
          <a:xfrm>
            <a:off x="1341884" y="260648"/>
            <a:ext cx="9346562" cy="1728192"/>
          </a:xfrm>
        </p:spPr>
        <p:txBody>
          <a:bodyPr>
            <a:normAutofit/>
          </a:bodyPr>
          <a:lstStyle/>
          <a:p>
            <a:r>
              <a:rPr lang="it-IT" sz="4000" dirty="0">
                <a:latin typeface="Times New Roman" panose="02020603050405020304" pitchFamily="18" charset="0"/>
                <a:cs typeface="Times New Roman" panose="02020603050405020304" pitchFamily="18" charset="0"/>
              </a:rPr>
              <a:t>Lobbying costs over the years</a:t>
            </a:r>
          </a:p>
        </p:txBody>
      </p:sp>
      <p:sp>
        <p:nvSpPr>
          <p:cNvPr id="3" name="Sottotitolo 2">
            <a:extLst>
              <a:ext uri="{FF2B5EF4-FFF2-40B4-BE49-F238E27FC236}">
                <a16:creationId xmlns:a16="http://schemas.microsoft.com/office/drawing/2014/main" id="{099F9BCB-CA6F-4FF1-9F1B-8F63C212D917}"/>
              </a:ext>
            </a:extLst>
          </p:cNvPr>
          <p:cNvSpPr>
            <a:spLocks noGrp="1"/>
          </p:cNvSpPr>
          <p:nvPr>
            <p:ph type="subTitle" idx="1"/>
          </p:nvPr>
        </p:nvSpPr>
        <p:spPr>
          <a:xfrm>
            <a:off x="549796" y="1988840"/>
            <a:ext cx="11076852" cy="4631747"/>
          </a:xfrm>
        </p:spPr>
        <p:txBody>
          <a:bodyPr>
            <a:normAutofit lnSpcReduction="10000"/>
          </a:bodyPr>
          <a:lstStyle/>
          <a:p>
            <a:endParaRPr lang="it-IT" dirty="0"/>
          </a:p>
          <a:p>
            <a:endParaRPr lang="it-IT" dirty="0"/>
          </a:p>
          <a:p>
            <a:endParaRPr lang="it-IT" dirty="0"/>
          </a:p>
          <a:p>
            <a:endParaRPr lang="it-IT" dirty="0"/>
          </a:p>
          <a:p>
            <a:endParaRPr lang="it-IT" dirty="0"/>
          </a:p>
          <a:p>
            <a:endParaRPr lang="it-IT" dirty="0"/>
          </a:p>
          <a:p>
            <a:endParaRPr lang="it-IT" dirty="0"/>
          </a:p>
          <a:p>
            <a:endParaRPr lang="it-IT" dirty="0"/>
          </a:p>
          <a:p>
            <a:endParaRPr lang="it-IT" dirty="0"/>
          </a:p>
          <a:p>
            <a:endParaRPr lang="it-IT" dirty="0"/>
          </a:p>
          <a:p>
            <a:endParaRPr lang="it-IT" sz="1200" dirty="0"/>
          </a:p>
          <a:p>
            <a:endParaRPr lang="it-IT" sz="1200" dirty="0"/>
          </a:p>
          <a:p>
            <a:pPr algn="l"/>
            <a:r>
              <a:rPr lang="it-IT" dirty="0"/>
              <a:t>                  </a:t>
            </a:r>
          </a:p>
          <a:p>
            <a:pPr algn="l"/>
            <a:r>
              <a:rPr lang="it-IT" sz="1800" dirty="0">
                <a:latin typeface="Times New Roman" panose="02020603050405020304" pitchFamily="18" charset="0"/>
                <a:cs typeface="Times New Roman" panose="02020603050405020304" pitchFamily="18" charset="0"/>
              </a:rPr>
              <a:t>                                                                              Financial years</a:t>
            </a:r>
          </a:p>
        </p:txBody>
      </p:sp>
      <p:graphicFrame>
        <p:nvGraphicFramePr>
          <p:cNvPr id="4" name="Tabella 4">
            <a:extLst>
              <a:ext uri="{FF2B5EF4-FFF2-40B4-BE49-F238E27FC236}">
                <a16:creationId xmlns:a16="http://schemas.microsoft.com/office/drawing/2014/main" id="{6021306A-B9A2-4ADD-9E46-A962AF3BAA40}"/>
              </a:ext>
            </a:extLst>
          </p:cNvPr>
          <p:cNvGraphicFramePr>
            <a:graphicFrameLocks noGrp="1"/>
          </p:cNvGraphicFramePr>
          <p:nvPr>
            <p:extLst>
              <p:ext uri="{D42A27DB-BD31-4B8C-83A1-F6EECF244321}">
                <p14:modId xmlns:p14="http://schemas.microsoft.com/office/powerpoint/2010/main" val="1317361014"/>
              </p:ext>
            </p:extLst>
          </p:nvPr>
        </p:nvGraphicFramePr>
        <p:xfrm>
          <a:off x="2490695" y="2238603"/>
          <a:ext cx="6771570" cy="3657600"/>
        </p:xfrm>
        <a:graphic>
          <a:graphicData uri="http://schemas.openxmlformats.org/drawingml/2006/table">
            <a:tbl>
              <a:tblPr>
                <a:tableStyleId>{37CE84F3-28C3-443E-9E96-99CF82512B78}</a:tableStyleId>
              </a:tblPr>
              <a:tblGrid>
                <a:gridCol w="1354314">
                  <a:extLst>
                    <a:ext uri="{9D8B030D-6E8A-4147-A177-3AD203B41FA5}">
                      <a16:colId xmlns:a16="http://schemas.microsoft.com/office/drawing/2014/main" val="711181493"/>
                    </a:ext>
                  </a:extLst>
                </a:gridCol>
                <a:gridCol w="1354314">
                  <a:extLst>
                    <a:ext uri="{9D8B030D-6E8A-4147-A177-3AD203B41FA5}">
                      <a16:colId xmlns:a16="http://schemas.microsoft.com/office/drawing/2014/main" val="982970796"/>
                    </a:ext>
                  </a:extLst>
                </a:gridCol>
                <a:gridCol w="1354314">
                  <a:extLst>
                    <a:ext uri="{9D8B030D-6E8A-4147-A177-3AD203B41FA5}">
                      <a16:colId xmlns:a16="http://schemas.microsoft.com/office/drawing/2014/main" val="3088241768"/>
                    </a:ext>
                  </a:extLst>
                </a:gridCol>
                <a:gridCol w="1354314">
                  <a:extLst>
                    <a:ext uri="{9D8B030D-6E8A-4147-A177-3AD203B41FA5}">
                      <a16:colId xmlns:a16="http://schemas.microsoft.com/office/drawing/2014/main" val="152023959"/>
                    </a:ext>
                  </a:extLst>
                </a:gridCol>
                <a:gridCol w="1354314">
                  <a:extLst>
                    <a:ext uri="{9D8B030D-6E8A-4147-A177-3AD203B41FA5}">
                      <a16:colId xmlns:a16="http://schemas.microsoft.com/office/drawing/2014/main" val="2483185399"/>
                    </a:ext>
                  </a:extLst>
                </a:gridCol>
              </a:tblGrid>
              <a:tr h="370840">
                <a:tc>
                  <a:txBody>
                    <a:bodyPr/>
                    <a:lstStyle/>
                    <a:p>
                      <a:r>
                        <a:rPr lang="it-IT" sz="1000" dirty="0">
                          <a:solidFill>
                            <a:schemeClr val="bg1"/>
                          </a:solidFill>
                        </a:rPr>
                        <a:t>80,000</a:t>
                      </a:r>
                    </a:p>
                  </a:txBody>
                  <a:tcPr/>
                </a:tc>
                <a:tc>
                  <a:txBody>
                    <a:bodyPr/>
                    <a:lstStyle/>
                    <a:p>
                      <a:endParaRPr lang="it-IT"/>
                    </a:p>
                  </a:txBody>
                  <a:tcPr/>
                </a:tc>
                <a:tc>
                  <a:txBody>
                    <a:bodyPr/>
                    <a:lstStyle/>
                    <a:p>
                      <a:endParaRPr lang="it-IT"/>
                    </a:p>
                  </a:txBody>
                  <a:tcPr/>
                </a:tc>
                <a:tc>
                  <a:txBody>
                    <a:bodyPr/>
                    <a:lstStyle/>
                    <a:p>
                      <a:endParaRPr lang="it-IT"/>
                    </a:p>
                  </a:txBody>
                  <a:tcPr/>
                </a:tc>
                <a:tc>
                  <a:txBody>
                    <a:bodyPr/>
                    <a:lstStyle/>
                    <a:p>
                      <a:endParaRPr lang="it-IT"/>
                    </a:p>
                  </a:txBody>
                  <a:tcPr/>
                </a:tc>
                <a:extLst>
                  <a:ext uri="{0D108BD9-81ED-4DB2-BD59-A6C34878D82A}">
                    <a16:rowId xmlns:a16="http://schemas.microsoft.com/office/drawing/2014/main" val="1800267951"/>
                  </a:ext>
                </a:extLst>
              </a:tr>
              <a:tr h="370840">
                <a:tc>
                  <a:txBody>
                    <a:bodyPr/>
                    <a:lstStyle/>
                    <a:p>
                      <a:r>
                        <a:rPr lang="it-IT" sz="1000" dirty="0">
                          <a:solidFill>
                            <a:schemeClr val="bg1"/>
                          </a:solidFill>
                        </a:rPr>
                        <a:t>70,000</a:t>
                      </a:r>
                    </a:p>
                  </a:txBody>
                  <a:tcPr/>
                </a:tc>
                <a:tc>
                  <a:txBody>
                    <a:bodyPr/>
                    <a:lstStyle/>
                    <a:p>
                      <a:endParaRPr lang="it-IT" dirty="0"/>
                    </a:p>
                  </a:txBody>
                  <a:tcPr/>
                </a:tc>
                <a:tc>
                  <a:txBody>
                    <a:bodyPr/>
                    <a:lstStyle/>
                    <a:p>
                      <a:endParaRPr lang="it-IT" dirty="0"/>
                    </a:p>
                  </a:txBody>
                  <a:tcPr/>
                </a:tc>
                <a:tc>
                  <a:txBody>
                    <a:bodyPr/>
                    <a:lstStyle/>
                    <a:p>
                      <a:endParaRPr lang="it-IT"/>
                    </a:p>
                  </a:txBody>
                  <a:tcPr/>
                </a:tc>
                <a:tc>
                  <a:txBody>
                    <a:bodyPr/>
                    <a:lstStyle/>
                    <a:p>
                      <a:endParaRPr lang="it-IT" dirty="0"/>
                    </a:p>
                  </a:txBody>
                  <a:tcPr/>
                </a:tc>
                <a:extLst>
                  <a:ext uri="{0D108BD9-81ED-4DB2-BD59-A6C34878D82A}">
                    <a16:rowId xmlns:a16="http://schemas.microsoft.com/office/drawing/2014/main" val="3088456246"/>
                  </a:ext>
                </a:extLst>
              </a:tr>
              <a:tr h="370840">
                <a:tc>
                  <a:txBody>
                    <a:bodyPr/>
                    <a:lstStyle/>
                    <a:p>
                      <a:r>
                        <a:rPr lang="it-IT" sz="1000" dirty="0">
                          <a:solidFill>
                            <a:schemeClr val="bg1"/>
                          </a:solidFill>
                        </a:rPr>
                        <a:t>60,000</a:t>
                      </a:r>
                    </a:p>
                  </a:txBody>
                  <a:tcPr/>
                </a:tc>
                <a:tc>
                  <a:txBody>
                    <a:bodyPr/>
                    <a:lstStyle/>
                    <a:p>
                      <a:endParaRPr lang="it-IT" dirty="0"/>
                    </a:p>
                  </a:txBody>
                  <a:tcPr/>
                </a:tc>
                <a:tc>
                  <a:txBody>
                    <a:bodyPr/>
                    <a:lstStyle/>
                    <a:p>
                      <a:endParaRPr lang="it-IT"/>
                    </a:p>
                  </a:txBody>
                  <a:tcPr/>
                </a:tc>
                <a:tc>
                  <a:txBody>
                    <a:bodyPr/>
                    <a:lstStyle/>
                    <a:p>
                      <a:endParaRPr lang="it-IT" dirty="0"/>
                    </a:p>
                  </a:txBody>
                  <a:tcPr/>
                </a:tc>
                <a:tc>
                  <a:txBody>
                    <a:bodyPr/>
                    <a:lstStyle/>
                    <a:p>
                      <a:endParaRPr lang="it-IT"/>
                    </a:p>
                  </a:txBody>
                  <a:tcPr/>
                </a:tc>
                <a:extLst>
                  <a:ext uri="{0D108BD9-81ED-4DB2-BD59-A6C34878D82A}">
                    <a16:rowId xmlns:a16="http://schemas.microsoft.com/office/drawing/2014/main" val="450116379"/>
                  </a:ext>
                </a:extLst>
              </a:tr>
              <a:tr h="370840">
                <a:tc>
                  <a:txBody>
                    <a:bodyPr/>
                    <a:lstStyle/>
                    <a:p>
                      <a:r>
                        <a:rPr lang="it-IT" sz="1000" dirty="0">
                          <a:solidFill>
                            <a:schemeClr val="bg1"/>
                          </a:solidFill>
                        </a:rPr>
                        <a:t>50,000</a:t>
                      </a:r>
                    </a:p>
                  </a:txBody>
                  <a:tcPr/>
                </a:tc>
                <a:tc>
                  <a:txBody>
                    <a:bodyPr/>
                    <a:lstStyle/>
                    <a:p>
                      <a:endParaRPr lang="it-IT"/>
                    </a:p>
                  </a:txBody>
                  <a:tcPr/>
                </a:tc>
                <a:tc>
                  <a:txBody>
                    <a:bodyPr/>
                    <a:lstStyle/>
                    <a:p>
                      <a:endParaRPr lang="it-IT" dirty="0"/>
                    </a:p>
                  </a:txBody>
                  <a:tcPr/>
                </a:tc>
                <a:tc>
                  <a:txBody>
                    <a:bodyPr/>
                    <a:lstStyle/>
                    <a:p>
                      <a:endParaRPr lang="it-IT" dirty="0"/>
                    </a:p>
                  </a:txBody>
                  <a:tcPr/>
                </a:tc>
                <a:tc>
                  <a:txBody>
                    <a:bodyPr/>
                    <a:lstStyle/>
                    <a:p>
                      <a:endParaRPr lang="it-IT" dirty="0"/>
                    </a:p>
                  </a:txBody>
                  <a:tcPr/>
                </a:tc>
                <a:extLst>
                  <a:ext uri="{0D108BD9-81ED-4DB2-BD59-A6C34878D82A}">
                    <a16:rowId xmlns:a16="http://schemas.microsoft.com/office/drawing/2014/main" val="3157391160"/>
                  </a:ext>
                </a:extLst>
              </a:tr>
              <a:tr h="370840">
                <a:tc>
                  <a:txBody>
                    <a:bodyPr/>
                    <a:lstStyle/>
                    <a:p>
                      <a:r>
                        <a:rPr lang="it-IT" sz="1000" dirty="0">
                          <a:solidFill>
                            <a:schemeClr val="bg1"/>
                          </a:solidFill>
                        </a:rPr>
                        <a:t>40,000</a:t>
                      </a:r>
                    </a:p>
                  </a:txBody>
                  <a:tcPr/>
                </a:tc>
                <a:tc>
                  <a:txBody>
                    <a:bodyPr/>
                    <a:lstStyle/>
                    <a:p>
                      <a:endParaRPr lang="it-IT" dirty="0"/>
                    </a:p>
                  </a:txBody>
                  <a:tcPr/>
                </a:tc>
                <a:tc>
                  <a:txBody>
                    <a:bodyPr/>
                    <a:lstStyle/>
                    <a:p>
                      <a:endParaRPr lang="it-IT" dirty="0"/>
                    </a:p>
                  </a:txBody>
                  <a:tcPr/>
                </a:tc>
                <a:tc>
                  <a:txBody>
                    <a:bodyPr/>
                    <a:lstStyle/>
                    <a:p>
                      <a:endParaRPr lang="it-IT" dirty="0"/>
                    </a:p>
                  </a:txBody>
                  <a:tcPr/>
                </a:tc>
                <a:tc>
                  <a:txBody>
                    <a:bodyPr/>
                    <a:lstStyle/>
                    <a:p>
                      <a:endParaRPr lang="it-IT"/>
                    </a:p>
                  </a:txBody>
                  <a:tcPr/>
                </a:tc>
                <a:extLst>
                  <a:ext uri="{0D108BD9-81ED-4DB2-BD59-A6C34878D82A}">
                    <a16:rowId xmlns:a16="http://schemas.microsoft.com/office/drawing/2014/main" val="2712166254"/>
                  </a:ext>
                </a:extLst>
              </a:tr>
              <a:tr h="370840">
                <a:tc>
                  <a:txBody>
                    <a:bodyPr/>
                    <a:lstStyle/>
                    <a:p>
                      <a:r>
                        <a:rPr lang="it-IT" sz="1000" dirty="0">
                          <a:solidFill>
                            <a:schemeClr val="bg1"/>
                          </a:solidFill>
                        </a:rPr>
                        <a:t>30,000</a:t>
                      </a:r>
                    </a:p>
                  </a:txBody>
                  <a:tcPr/>
                </a:tc>
                <a:tc>
                  <a:txBody>
                    <a:bodyPr/>
                    <a:lstStyle/>
                    <a:p>
                      <a:endParaRPr lang="it-IT"/>
                    </a:p>
                  </a:txBody>
                  <a:tcPr/>
                </a:tc>
                <a:tc>
                  <a:txBody>
                    <a:bodyPr/>
                    <a:lstStyle/>
                    <a:p>
                      <a:endParaRPr lang="it-IT"/>
                    </a:p>
                  </a:txBody>
                  <a:tcPr/>
                </a:tc>
                <a:tc>
                  <a:txBody>
                    <a:bodyPr/>
                    <a:lstStyle/>
                    <a:p>
                      <a:endParaRPr lang="it-IT"/>
                    </a:p>
                  </a:txBody>
                  <a:tcPr/>
                </a:tc>
                <a:tc>
                  <a:txBody>
                    <a:bodyPr/>
                    <a:lstStyle/>
                    <a:p>
                      <a:endParaRPr lang="it-IT"/>
                    </a:p>
                  </a:txBody>
                  <a:tcPr/>
                </a:tc>
                <a:extLst>
                  <a:ext uri="{0D108BD9-81ED-4DB2-BD59-A6C34878D82A}">
                    <a16:rowId xmlns:a16="http://schemas.microsoft.com/office/drawing/2014/main" val="724041234"/>
                  </a:ext>
                </a:extLst>
              </a:tr>
              <a:tr h="370840">
                <a:tc>
                  <a:txBody>
                    <a:bodyPr/>
                    <a:lstStyle/>
                    <a:p>
                      <a:r>
                        <a:rPr lang="it-IT" sz="1000" dirty="0">
                          <a:solidFill>
                            <a:schemeClr val="bg1"/>
                          </a:solidFill>
                        </a:rPr>
                        <a:t>20,000</a:t>
                      </a:r>
                    </a:p>
                  </a:txBody>
                  <a:tcPr/>
                </a:tc>
                <a:tc>
                  <a:txBody>
                    <a:bodyPr/>
                    <a:lstStyle/>
                    <a:p>
                      <a:endParaRPr lang="it-IT"/>
                    </a:p>
                  </a:txBody>
                  <a:tcPr/>
                </a:tc>
                <a:tc>
                  <a:txBody>
                    <a:bodyPr/>
                    <a:lstStyle/>
                    <a:p>
                      <a:endParaRPr lang="it-IT"/>
                    </a:p>
                  </a:txBody>
                  <a:tcPr/>
                </a:tc>
                <a:tc>
                  <a:txBody>
                    <a:bodyPr/>
                    <a:lstStyle/>
                    <a:p>
                      <a:endParaRPr lang="it-IT" dirty="0"/>
                    </a:p>
                  </a:txBody>
                  <a:tcPr/>
                </a:tc>
                <a:tc>
                  <a:txBody>
                    <a:bodyPr/>
                    <a:lstStyle/>
                    <a:p>
                      <a:endParaRPr lang="it-IT"/>
                    </a:p>
                  </a:txBody>
                  <a:tcPr/>
                </a:tc>
                <a:extLst>
                  <a:ext uri="{0D108BD9-81ED-4DB2-BD59-A6C34878D82A}">
                    <a16:rowId xmlns:a16="http://schemas.microsoft.com/office/drawing/2014/main" val="2615888361"/>
                  </a:ext>
                </a:extLst>
              </a:tr>
              <a:tr h="370840">
                <a:tc>
                  <a:txBody>
                    <a:bodyPr/>
                    <a:lstStyle/>
                    <a:p>
                      <a:r>
                        <a:rPr lang="it-IT" sz="1000" dirty="0">
                          <a:solidFill>
                            <a:schemeClr val="bg1"/>
                          </a:solidFill>
                        </a:rPr>
                        <a:t>10,000</a:t>
                      </a:r>
                    </a:p>
                    <a:p>
                      <a:r>
                        <a:rPr lang="it-IT" sz="1000" dirty="0">
                          <a:solidFill>
                            <a:schemeClr val="bg1"/>
                          </a:solidFill>
                        </a:rPr>
                        <a:t> </a:t>
                      </a:r>
                    </a:p>
                  </a:txBody>
                  <a:tcPr/>
                </a:tc>
                <a:tc>
                  <a:txBody>
                    <a:bodyPr/>
                    <a:lstStyle/>
                    <a:p>
                      <a:endParaRPr lang="it-IT" dirty="0"/>
                    </a:p>
                  </a:txBody>
                  <a:tcPr/>
                </a:tc>
                <a:tc>
                  <a:txBody>
                    <a:bodyPr/>
                    <a:lstStyle/>
                    <a:p>
                      <a:endParaRPr lang="it-IT"/>
                    </a:p>
                  </a:txBody>
                  <a:tcPr/>
                </a:tc>
                <a:tc>
                  <a:txBody>
                    <a:bodyPr/>
                    <a:lstStyle/>
                    <a:p>
                      <a:endParaRPr lang="it-IT"/>
                    </a:p>
                  </a:txBody>
                  <a:tcPr/>
                </a:tc>
                <a:tc>
                  <a:txBody>
                    <a:bodyPr/>
                    <a:lstStyle/>
                    <a:p>
                      <a:endParaRPr lang="it-IT" dirty="0"/>
                    </a:p>
                  </a:txBody>
                  <a:tcPr/>
                </a:tc>
                <a:extLst>
                  <a:ext uri="{0D108BD9-81ED-4DB2-BD59-A6C34878D82A}">
                    <a16:rowId xmlns:a16="http://schemas.microsoft.com/office/drawing/2014/main" val="1446058837"/>
                  </a:ext>
                </a:extLst>
              </a:tr>
            </a:tbl>
          </a:graphicData>
        </a:graphic>
      </p:graphicFrame>
      <p:graphicFrame>
        <p:nvGraphicFramePr>
          <p:cNvPr id="7" name="Tabella 6">
            <a:extLst>
              <a:ext uri="{FF2B5EF4-FFF2-40B4-BE49-F238E27FC236}">
                <a16:creationId xmlns:a16="http://schemas.microsoft.com/office/drawing/2014/main" id="{7BD741C5-0F24-4F9C-9678-88C397C3A578}"/>
              </a:ext>
            </a:extLst>
          </p:cNvPr>
          <p:cNvGraphicFramePr>
            <a:graphicFrameLocks noGrp="1"/>
          </p:cNvGraphicFramePr>
          <p:nvPr>
            <p:extLst>
              <p:ext uri="{D42A27DB-BD31-4B8C-83A1-F6EECF244321}">
                <p14:modId xmlns:p14="http://schemas.microsoft.com/office/powerpoint/2010/main" val="2524124848"/>
              </p:ext>
            </p:extLst>
          </p:nvPr>
        </p:nvGraphicFramePr>
        <p:xfrm>
          <a:off x="3492933" y="2852936"/>
          <a:ext cx="768626" cy="3043264"/>
        </p:xfrm>
        <a:graphic>
          <a:graphicData uri="http://schemas.openxmlformats.org/drawingml/2006/table">
            <a:tbl>
              <a:tblPr/>
              <a:tblGrid>
                <a:gridCol w="768626">
                  <a:extLst>
                    <a:ext uri="{9D8B030D-6E8A-4147-A177-3AD203B41FA5}">
                      <a16:colId xmlns:a16="http://schemas.microsoft.com/office/drawing/2014/main" val="777705916"/>
                    </a:ext>
                  </a:extLst>
                </a:gridCol>
              </a:tblGrid>
              <a:tr h="3043264">
                <a:tc>
                  <a:txBody>
                    <a:bodyPr/>
                    <a:lstStyle/>
                    <a:p>
                      <a:endParaRPr lang="it-IT" dirty="0"/>
                    </a:p>
                    <a:p>
                      <a:endParaRPr lang="it-IT" dirty="0"/>
                    </a:p>
                    <a:p>
                      <a:endParaRPr lang="it-IT" dirty="0"/>
                    </a:p>
                    <a:p>
                      <a:endParaRPr lang="it-IT" dirty="0"/>
                    </a:p>
                    <a:p>
                      <a:endParaRPr lang="it-IT" dirty="0"/>
                    </a:p>
                    <a:p>
                      <a:endParaRPr lang="it-IT" dirty="0"/>
                    </a:p>
                    <a:p>
                      <a:endParaRPr lang="it-IT" dirty="0"/>
                    </a:p>
                    <a:p>
                      <a:endParaRPr lang="it-IT" sz="1200" dirty="0"/>
                    </a:p>
                    <a:p>
                      <a:r>
                        <a:rPr lang="it-IT" sz="1200" dirty="0"/>
                        <a:t>2015</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00B0F0"/>
                    </a:solidFill>
                  </a:tcPr>
                </a:tc>
                <a:extLst>
                  <a:ext uri="{0D108BD9-81ED-4DB2-BD59-A6C34878D82A}">
                    <a16:rowId xmlns:a16="http://schemas.microsoft.com/office/drawing/2014/main" val="1170854368"/>
                  </a:ext>
                </a:extLst>
              </a:tr>
            </a:tbl>
          </a:graphicData>
        </a:graphic>
      </p:graphicFrame>
      <p:pic>
        <p:nvPicPr>
          <p:cNvPr id="8" name="Immagine 7">
            <a:extLst>
              <a:ext uri="{FF2B5EF4-FFF2-40B4-BE49-F238E27FC236}">
                <a16:creationId xmlns:a16="http://schemas.microsoft.com/office/drawing/2014/main" id="{DB2CD85A-7CDB-472D-95C1-2C8D8F0CBA45}"/>
              </a:ext>
            </a:extLst>
          </p:cNvPr>
          <p:cNvPicPr>
            <a:picLocks noChangeAspect="1"/>
          </p:cNvPicPr>
          <p:nvPr/>
        </p:nvPicPr>
        <p:blipFill>
          <a:blip r:embed="rId2"/>
          <a:stretch>
            <a:fillRect/>
          </a:stretch>
        </p:blipFill>
        <p:spPr>
          <a:xfrm>
            <a:off x="4806996" y="2852933"/>
            <a:ext cx="792549" cy="3043267"/>
          </a:xfrm>
          <a:prstGeom prst="rect">
            <a:avLst/>
          </a:prstGeom>
        </p:spPr>
      </p:pic>
      <p:pic>
        <p:nvPicPr>
          <p:cNvPr id="9" name="Immagine 8">
            <a:extLst>
              <a:ext uri="{FF2B5EF4-FFF2-40B4-BE49-F238E27FC236}">
                <a16:creationId xmlns:a16="http://schemas.microsoft.com/office/drawing/2014/main" id="{2986BBF3-7C25-423B-9C23-16FF338E2622}"/>
              </a:ext>
            </a:extLst>
          </p:cNvPr>
          <p:cNvPicPr>
            <a:picLocks noChangeAspect="1"/>
          </p:cNvPicPr>
          <p:nvPr/>
        </p:nvPicPr>
        <p:blipFill>
          <a:blip r:embed="rId2"/>
          <a:stretch>
            <a:fillRect/>
          </a:stretch>
        </p:blipFill>
        <p:spPr>
          <a:xfrm>
            <a:off x="6144983" y="2880478"/>
            <a:ext cx="792549" cy="3015723"/>
          </a:xfrm>
          <a:prstGeom prst="rect">
            <a:avLst/>
          </a:prstGeom>
        </p:spPr>
      </p:pic>
      <p:pic>
        <p:nvPicPr>
          <p:cNvPr id="10" name="Immagine 9">
            <a:extLst>
              <a:ext uri="{FF2B5EF4-FFF2-40B4-BE49-F238E27FC236}">
                <a16:creationId xmlns:a16="http://schemas.microsoft.com/office/drawing/2014/main" id="{23B83739-D2C7-4C98-9D56-D94C03FEB0CB}"/>
              </a:ext>
            </a:extLst>
          </p:cNvPr>
          <p:cNvPicPr>
            <a:picLocks noChangeAspect="1"/>
          </p:cNvPicPr>
          <p:nvPr/>
        </p:nvPicPr>
        <p:blipFill>
          <a:blip r:embed="rId2"/>
          <a:stretch>
            <a:fillRect/>
          </a:stretch>
        </p:blipFill>
        <p:spPr>
          <a:xfrm>
            <a:off x="7482969" y="2886901"/>
            <a:ext cx="831381" cy="3009299"/>
          </a:xfrm>
          <a:prstGeom prst="rect">
            <a:avLst/>
          </a:prstGeom>
        </p:spPr>
      </p:pic>
      <p:sp>
        <p:nvSpPr>
          <p:cNvPr id="11" name="Rettangolo 10">
            <a:extLst>
              <a:ext uri="{FF2B5EF4-FFF2-40B4-BE49-F238E27FC236}">
                <a16:creationId xmlns:a16="http://schemas.microsoft.com/office/drawing/2014/main" id="{11A26FA4-FD88-47A2-8D85-746031A1F15B}"/>
              </a:ext>
            </a:extLst>
          </p:cNvPr>
          <p:cNvSpPr/>
          <p:nvPr/>
        </p:nvSpPr>
        <p:spPr>
          <a:xfrm>
            <a:off x="4729504" y="5434535"/>
            <a:ext cx="694421" cy="461665"/>
          </a:xfrm>
          <a:prstGeom prst="rect">
            <a:avLst/>
          </a:prstGeom>
        </p:spPr>
        <p:txBody>
          <a:bodyPr wrap="none">
            <a:spAutoFit/>
          </a:bodyPr>
          <a:lstStyle/>
          <a:p>
            <a:r>
              <a:rPr lang="it-IT" dirty="0"/>
              <a:t> </a:t>
            </a:r>
            <a:r>
              <a:rPr lang="it-IT" sz="1200" dirty="0"/>
              <a:t>2016</a:t>
            </a:r>
            <a:r>
              <a:rPr lang="it-IT" dirty="0"/>
              <a:t> </a:t>
            </a:r>
          </a:p>
        </p:txBody>
      </p:sp>
      <p:sp>
        <p:nvSpPr>
          <p:cNvPr id="12" name="Rettangolo 11">
            <a:extLst>
              <a:ext uri="{FF2B5EF4-FFF2-40B4-BE49-F238E27FC236}">
                <a16:creationId xmlns:a16="http://schemas.microsoft.com/office/drawing/2014/main" id="{6D144EBB-E98A-4C8C-8A28-5BCBDC3E48C0}"/>
              </a:ext>
            </a:extLst>
          </p:cNvPr>
          <p:cNvSpPr/>
          <p:nvPr/>
        </p:nvSpPr>
        <p:spPr>
          <a:xfrm>
            <a:off x="6113759" y="5607093"/>
            <a:ext cx="524503" cy="276999"/>
          </a:xfrm>
          <a:prstGeom prst="rect">
            <a:avLst/>
          </a:prstGeom>
        </p:spPr>
        <p:txBody>
          <a:bodyPr wrap="none">
            <a:spAutoFit/>
          </a:bodyPr>
          <a:lstStyle/>
          <a:p>
            <a:r>
              <a:rPr lang="it-IT" sz="1200" dirty="0"/>
              <a:t>2017</a:t>
            </a:r>
          </a:p>
        </p:txBody>
      </p:sp>
      <p:sp>
        <p:nvSpPr>
          <p:cNvPr id="13" name="Rettangolo 12">
            <a:extLst>
              <a:ext uri="{FF2B5EF4-FFF2-40B4-BE49-F238E27FC236}">
                <a16:creationId xmlns:a16="http://schemas.microsoft.com/office/drawing/2014/main" id="{1A8ABE6E-7539-4FA0-86AF-21A83C5BA809}"/>
              </a:ext>
            </a:extLst>
          </p:cNvPr>
          <p:cNvSpPr/>
          <p:nvPr/>
        </p:nvSpPr>
        <p:spPr>
          <a:xfrm>
            <a:off x="7483332" y="5607092"/>
            <a:ext cx="524503" cy="276999"/>
          </a:xfrm>
          <a:prstGeom prst="rect">
            <a:avLst/>
          </a:prstGeom>
        </p:spPr>
        <p:txBody>
          <a:bodyPr wrap="none">
            <a:spAutoFit/>
          </a:bodyPr>
          <a:lstStyle/>
          <a:p>
            <a:r>
              <a:rPr lang="it-IT" sz="1200" dirty="0"/>
              <a:t>2018</a:t>
            </a:r>
          </a:p>
        </p:txBody>
      </p:sp>
      <p:sp>
        <p:nvSpPr>
          <p:cNvPr id="14" name="Rettangolo 13">
            <a:extLst>
              <a:ext uri="{FF2B5EF4-FFF2-40B4-BE49-F238E27FC236}">
                <a16:creationId xmlns:a16="http://schemas.microsoft.com/office/drawing/2014/main" id="{14EFC1C4-C8C8-4866-AAE5-B253BDD0E621}"/>
              </a:ext>
            </a:extLst>
          </p:cNvPr>
          <p:cNvSpPr/>
          <p:nvPr/>
        </p:nvSpPr>
        <p:spPr>
          <a:xfrm>
            <a:off x="1927105" y="2132856"/>
            <a:ext cx="264320" cy="3970318"/>
          </a:xfrm>
          <a:prstGeom prst="rect">
            <a:avLst/>
          </a:prstGeom>
        </p:spPr>
        <p:txBody>
          <a:bodyPr wrap="square">
            <a:spAutoFit/>
          </a:bodyPr>
          <a:lstStyle/>
          <a:p>
            <a:r>
              <a:rPr lang="it-IT" sz="1800" dirty="0">
                <a:latin typeface="Times New Roman" panose="02020603050405020304" pitchFamily="18" charset="0"/>
                <a:cs typeface="Times New Roman" panose="02020603050405020304" pitchFamily="18" charset="0"/>
              </a:rPr>
              <a:t>Lobbying </a:t>
            </a:r>
          </a:p>
          <a:p>
            <a:endParaRPr lang="it-IT" sz="1800" dirty="0">
              <a:latin typeface="Times New Roman" panose="02020603050405020304" pitchFamily="18" charset="0"/>
              <a:cs typeface="Times New Roman" panose="02020603050405020304" pitchFamily="18" charset="0"/>
            </a:endParaRPr>
          </a:p>
          <a:p>
            <a:r>
              <a:rPr lang="it-IT" sz="1800" dirty="0">
                <a:latin typeface="Times New Roman" panose="02020603050405020304" pitchFamily="18" charset="0"/>
                <a:cs typeface="Times New Roman" panose="02020603050405020304" pitchFamily="18" charset="0"/>
              </a:rPr>
              <a:t>costs</a:t>
            </a:r>
          </a:p>
        </p:txBody>
      </p:sp>
    </p:spTree>
    <p:extLst>
      <p:ext uri="{BB962C8B-B14F-4D97-AF65-F5344CB8AC3E}">
        <p14:creationId xmlns:p14="http://schemas.microsoft.com/office/powerpoint/2010/main" val="3390977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B8E6FCB6-5AA9-4EB4-B210-09787E8CA2EC}"/>
              </a:ext>
            </a:extLst>
          </p:cNvPr>
          <p:cNvSpPr>
            <a:spLocks noGrp="1"/>
          </p:cNvSpPr>
          <p:nvPr>
            <p:ph type="subTitle" idx="1"/>
          </p:nvPr>
        </p:nvSpPr>
        <p:spPr>
          <a:xfrm>
            <a:off x="1053852" y="836712"/>
            <a:ext cx="10369152" cy="5400600"/>
          </a:xfrm>
        </p:spPr>
        <p:txBody>
          <a:bodyPr/>
          <a:lstStyle/>
          <a:p>
            <a:pPr marL="457200" indent="-457200" algn="l">
              <a:buFont typeface="Arial" panose="020B0604020202020204" pitchFamily="34" charset="0"/>
              <a:buChar char="•"/>
            </a:pPr>
            <a:endParaRPr lang="it-IT" dirty="0">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it-IT" dirty="0">
                <a:latin typeface="Times New Roman" panose="02020603050405020304" pitchFamily="18" charset="0"/>
                <a:cs typeface="Times New Roman" panose="02020603050405020304" pitchFamily="18" charset="0"/>
              </a:rPr>
              <a:t>PERSON WITH LEGAL RESPONSABILITY: </a:t>
            </a:r>
          </a:p>
          <a:p>
            <a:pPr algn="l"/>
            <a:r>
              <a:rPr lang="it-IT" dirty="0">
                <a:latin typeface="Times New Roman" panose="02020603050405020304" pitchFamily="18" charset="0"/>
                <a:cs typeface="Times New Roman" panose="02020603050405020304" pitchFamily="18" charset="0"/>
              </a:rPr>
              <a:t>    </a:t>
            </a:r>
          </a:p>
          <a:p>
            <a:pPr algn="l"/>
            <a:r>
              <a:rPr lang="it-IT" dirty="0">
                <a:latin typeface="Times New Roman" panose="02020603050405020304" pitchFamily="18" charset="0"/>
                <a:cs typeface="Times New Roman" panose="02020603050405020304" pitchFamily="18" charset="0"/>
              </a:rPr>
              <a:t>     </a:t>
            </a:r>
          </a:p>
          <a:p>
            <a:pPr algn="l"/>
            <a:r>
              <a:rPr lang="it-IT" dirty="0">
                <a:latin typeface="Times New Roman" panose="02020603050405020304" pitchFamily="18" charset="0"/>
                <a:cs typeface="Times New Roman" panose="02020603050405020304" pitchFamily="18" charset="0"/>
              </a:rPr>
              <a:t>        The CEO </a:t>
            </a:r>
            <a:r>
              <a:rPr lang="it-IT" u="sng" dirty="0">
                <a:latin typeface="Times New Roman" panose="02020603050405020304" pitchFamily="18" charset="0"/>
                <a:cs typeface="Times New Roman" panose="02020603050405020304" pitchFamily="18" charset="0"/>
              </a:rPr>
              <a:t>Mr  Louis Carey Camilleri</a:t>
            </a:r>
          </a:p>
          <a:p>
            <a:pPr algn="l"/>
            <a:endParaRPr lang="it-IT" dirty="0">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endParaRPr lang="it-IT" dirty="0">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endParaRPr lang="it-IT" dirty="0">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it-IT" dirty="0">
                <a:latin typeface="Times New Roman" panose="02020603050405020304" pitchFamily="18" charset="0"/>
                <a:cs typeface="Times New Roman" panose="02020603050405020304" pitchFamily="18" charset="0"/>
              </a:rPr>
              <a:t>PERSON IN CHARGE OF EU RELATIONS:</a:t>
            </a:r>
            <a:br>
              <a:rPr lang="it-IT" dirty="0">
                <a:latin typeface="Times New Roman" panose="02020603050405020304" pitchFamily="18" charset="0"/>
                <a:cs typeface="Times New Roman" panose="02020603050405020304" pitchFamily="18" charset="0"/>
              </a:rPr>
            </a:br>
            <a:r>
              <a:rPr lang="it-IT" u="sng" dirty="0">
                <a:latin typeface="Times New Roman" panose="02020603050405020304" pitchFamily="18" charset="0"/>
                <a:cs typeface="Times New Roman" panose="02020603050405020304" pitchFamily="18" charset="0"/>
              </a:rPr>
              <a:t> Mr Geoffroy Peeters</a:t>
            </a:r>
            <a:r>
              <a:rPr lang="it-IT" dirty="0">
                <a:latin typeface="Times New Roman" panose="02020603050405020304" pitchFamily="18" charset="0"/>
                <a:cs typeface="Times New Roman" panose="02020603050405020304" pitchFamily="18" charset="0"/>
              </a:rPr>
              <a:t>, with the position in Insitutional Relations         Bruxelles</a:t>
            </a:r>
          </a:p>
          <a:p>
            <a:pPr marL="457200" indent="-457200" algn="l">
              <a:buFont typeface="Arial" panose="020B0604020202020204" pitchFamily="34" charset="0"/>
              <a:buChar char="•"/>
            </a:pPr>
            <a:endParaRPr lang="it-IT" dirty="0">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endParaRPr lang="it-IT" dirty="0">
              <a:latin typeface="Times New Roman" panose="02020603050405020304" pitchFamily="18" charset="0"/>
              <a:cs typeface="Times New Roman" panose="02020603050405020304" pitchFamily="18" charset="0"/>
            </a:endParaRPr>
          </a:p>
        </p:txBody>
      </p:sp>
      <p:pic>
        <p:nvPicPr>
          <p:cNvPr id="5" name="Immagine 4">
            <a:extLst>
              <a:ext uri="{FF2B5EF4-FFF2-40B4-BE49-F238E27FC236}">
                <a16:creationId xmlns:a16="http://schemas.microsoft.com/office/drawing/2014/main" id="{21AF7F7C-7928-466D-81C5-0B0AF8C9C5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8548" y="1720456"/>
            <a:ext cx="3275419" cy="1839274"/>
          </a:xfrm>
          <a:prstGeom prst="rect">
            <a:avLst/>
          </a:prstGeom>
        </p:spPr>
      </p:pic>
    </p:spTree>
    <p:extLst>
      <p:ext uri="{BB962C8B-B14F-4D97-AF65-F5344CB8AC3E}">
        <p14:creationId xmlns:p14="http://schemas.microsoft.com/office/powerpoint/2010/main" val="2446620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odello con orizzonte rosso cremisi">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180000"/>
              </a:schemeClr>
            </a:gs>
          </a:gsLst>
          <a:path path="circle">
            <a:fillToRect l="100000" t="100000" r="100000" b="100000"/>
          </a:path>
        </a:gradFill>
        <a:gradFill rotWithShape="1">
          <a:gsLst>
            <a:gs pos="0">
              <a:schemeClr val="phClr">
                <a:shade val="85000"/>
              </a:schemeClr>
            </a:gs>
            <a:gs pos="100000">
              <a:schemeClr val="phClr">
                <a:tint val="90000"/>
                <a:alpha val="100000"/>
                <a:satMod val="18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effectStyle>
        <a:effectStyle>
          <a:effectLst/>
        </a:effectStyle>
        <a:effectStyle>
          <a:effectLst>
            <a:outerShdw blurRad="44450" dist="21590" dir="5400000" rotWithShape="0">
              <a:srgbClr val="000000">
                <a:alpha val="40000"/>
              </a:srgbClr>
            </a:outerShdw>
          </a:effectLst>
          <a:scene3d>
            <a:camera prst="orthographicFront">
              <a:rot lat="0" lon="0" rev="0"/>
            </a:camera>
            <a:lightRig rig="flat" dir="t">
              <a:rot lat="0" lon="0" rev="3600000"/>
            </a:lightRig>
          </a:scene3d>
          <a:sp3d prstMaterial="flat">
            <a:bevelT w="28575" h="41275" prst="coolSlant"/>
          </a:sp3d>
        </a:effectStyle>
      </a:effectStyleLst>
      <a:bgFillStyleLst>
        <a:solidFill>
          <a:schemeClr val="phClr"/>
        </a:solidFill>
        <a:gradFill rotWithShape="1">
          <a:gsLst>
            <a:gs pos="0">
              <a:schemeClr val="phClr">
                <a:tint val="100000"/>
                <a:shade val="80000"/>
                <a:satMod val="100000"/>
              </a:schemeClr>
            </a:gs>
            <a:gs pos="65000">
              <a:schemeClr val="phClr">
                <a:tint val="100000"/>
                <a:shade val="40000"/>
                <a:satMod val="100000"/>
              </a:schemeClr>
            </a:gs>
            <a:gs pos="100000">
              <a:schemeClr val="phClr">
                <a:shade val="5000"/>
                <a:satMod val="100000"/>
              </a:schemeClr>
            </a:gs>
          </a:gsLst>
          <a:path path="circle">
            <a:fillToRect l="25000" t="25000" r="25000" b="25000"/>
          </a:path>
        </a:gradFill>
        <a:gradFill flip="none" rotWithShape="1">
          <a:gsLst>
            <a:gs pos="17000">
              <a:schemeClr val="phClr"/>
            </a:gs>
            <a:gs pos="71000">
              <a:schemeClr val="phClr">
                <a:tint val="100000"/>
                <a:shade val="40000"/>
                <a:satMod val="100000"/>
              </a:schemeClr>
            </a:gs>
            <a:gs pos="100000">
              <a:schemeClr val="phClr">
                <a:shade val="5000"/>
                <a:satMod val="100000"/>
              </a:schemeClr>
            </a:gs>
          </a:gsLst>
          <a:path path="circle">
            <a:fillToRect l="50000" t="50000" r="50000" b="50000"/>
          </a:path>
          <a:tileRect/>
        </a:gradFill>
      </a:bgFillStyleLst>
    </a:fmtScheme>
  </a:themeElements>
  <a:objectDefaults>
    <a:spDef>
      <a:spPr>
        <a:ln>
          <a:noFill/>
        </a:ln>
      </a:spPr>
      <a:bodyPr rtlCol="0" anchor="ctr"/>
      <a:lstStyle>
        <a:defPPr algn="ctr">
          <a:defRPr dirty="0"/>
        </a:defPPr>
      </a:lstStyle>
      <a:style>
        <a:lnRef idx="1">
          <a:schemeClr val="accent2"/>
        </a:lnRef>
        <a:fillRef idx="2">
          <a:schemeClr val="accent2"/>
        </a:fillRef>
        <a:effectRef idx="1">
          <a:schemeClr val="accent2"/>
        </a:effectRef>
        <a:fontRef idx="minor">
          <a:schemeClr val="dk1"/>
        </a:fontRef>
      </a:style>
    </a:spDef>
    <a:lnDef>
      <a:spPr>
        <a:ln w="190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solidFill>
            <a:schemeClr val="bg2"/>
          </a:solidFill>
        </a:ln>
      </a:spPr>
      <a:bodyPr wrap="square" rtlCol="0" anchor="ctr" anchorCtr="1">
        <a:spAutoFit/>
      </a:bodyPr>
      <a:lstStyle>
        <a:defPPr>
          <a:defRPr dirty="0" smtClean="0"/>
        </a:defPPr>
      </a:lstStyle>
    </a:txDef>
  </a:objectDefaults>
  <a:extraClrSchemeLst/>
  <a:extLst>
    <a:ext uri="{05A4C25C-085E-4340-85A3-A5531E510DB2}">
      <thm15:themeFamily xmlns:thm15="http://schemas.microsoft.com/office/thememl/2012/main" name="Office_9533783_TF03460512.potx" id="{63FA0D41-ABEC-44E7-846E-CB1665B16A32}" vid="{CDB4A152-37BD-44DC-8085-FBCA950D2271}"/>
    </a:ext>
  </a:extLst>
</a:theme>
</file>

<file path=ppt/theme/theme2.xml><?xml version="1.0" encoding="utf-8"?>
<a:theme xmlns:a="http://schemas.openxmlformats.org/drawingml/2006/main" name="Tema di Offic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180000"/>
              </a:schemeClr>
            </a:gs>
          </a:gsLst>
          <a:path path="circle">
            <a:fillToRect l="100000" t="100000" r="100000" b="100000"/>
          </a:path>
        </a:gradFill>
        <a:gradFill rotWithShape="1">
          <a:gsLst>
            <a:gs pos="0">
              <a:schemeClr val="phClr">
                <a:shade val="85000"/>
              </a:schemeClr>
            </a:gs>
            <a:gs pos="100000">
              <a:schemeClr val="phClr">
                <a:tint val="90000"/>
                <a:alpha val="100000"/>
                <a:satMod val="18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effectStyle>
        <a:effectStyle>
          <a:effectLst/>
        </a:effectStyle>
        <a:effectStyle>
          <a:effectLst>
            <a:outerShdw blurRad="44450" dist="21590" dir="5400000" rotWithShape="0">
              <a:srgbClr val="000000">
                <a:alpha val="40000"/>
              </a:srgbClr>
            </a:outerShdw>
          </a:effectLst>
          <a:scene3d>
            <a:camera prst="orthographicFront">
              <a:rot lat="0" lon="0" rev="0"/>
            </a:camera>
            <a:lightRig rig="flat" dir="t">
              <a:rot lat="0" lon="0" rev="3600000"/>
            </a:lightRig>
          </a:scene3d>
          <a:sp3d prstMaterial="flat">
            <a:bevelT w="28575" h="4127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180000"/>
              </a:schemeClr>
            </a:gs>
          </a:gsLst>
          <a:path path="circle">
            <a:fillToRect l="100000" t="100000" r="100000" b="100000"/>
          </a:path>
        </a:gradFill>
        <a:gradFill rotWithShape="1">
          <a:gsLst>
            <a:gs pos="0">
              <a:schemeClr val="phClr">
                <a:shade val="85000"/>
              </a:schemeClr>
            </a:gs>
            <a:gs pos="100000">
              <a:schemeClr val="phClr">
                <a:tint val="90000"/>
                <a:alpha val="100000"/>
                <a:satMod val="18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effectStyle>
        <a:effectStyle>
          <a:effectLst/>
        </a:effectStyle>
        <a:effectStyle>
          <a:effectLst>
            <a:outerShdw blurRad="44450" dist="21590" dir="5400000" rotWithShape="0">
              <a:srgbClr val="000000">
                <a:alpha val="40000"/>
              </a:srgbClr>
            </a:outerShdw>
          </a:effectLst>
          <a:scene3d>
            <a:camera prst="orthographicFront">
              <a:rot lat="0" lon="0" rev="0"/>
            </a:camera>
            <a:lightRig rig="flat" dir="t">
              <a:rot lat="0" lon="0" rev="3600000"/>
            </a:lightRig>
          </a:scene3d>
          <a:sp3d prstMaterial="flat">
            <a:bevelT w="28575" h="4127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Diapositive con orizzonte rosso cremisi</Template>
  <TotalTime>228</TotalTime>
  <Words>773</Words>
  <Application>Microsoft Office PowerPoint</Application>
  <PresentationFormat>Personalizzato</PresentationFormat>
  <Paragraphs>113</Paragraphs>
  <Slides>12</Slides>
  <Notes>1</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12</vt:i4>
      </vt:variant>
    </vt:vector>
  </HeadingPairs>
  <TitlesOfParts>
    <vt:vector size="17" baseType="lpstr">
      <vt:lpstr>Arial</vt:lpstr>
      <vt:lpstr>Cambria</vt:lpstr>
      <vt:lpstr>Century Gothic</vt:lpstr>
      <vt:lpstr>Times New Roman</vt:lpstr>
      <vt:lpstr>Modello con orizzonte rosso cremisi</vt:lpstr>
      <vt:lpstr>FERRARI lobbying  Identification number in the register: 695023821930-81</vt:lpstr>
      <vt:lpstr>The company</vt:lpstr>
      <vt:lpstr>Enzo Ferrari</vt:lpstr>
      <vt:lpstr>products</vt:lpstr>
      <vt:lpstr>World markets</vt:lpstr>
      <vt:lpstr>Presentazione standard di PowerPoint</vt:lpstr>
      <vt:lpstr>Lobbying </vt:lpstr>
      <vt:lpstr>Lobbying costs over the years</vt:lpstr>
      <vt:lpstr>Presentazione standard di PowerPoint</vt:lpstr>
      <vt:lpstr>Objectives</vt:lpstr>
      <vt:lpstr>COVID-19 AND FERRARI</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Layout titolo</dc:title>
  <dc:creator>Laura Bigi</dc:creator>
  <cp:lastModifiedBy>Laura Bigi</cp:lastModifiedBy>
  <cp:revision>31</cp:revision>
  <dcterms:created xsi:type="dcterms:W3CDTF">2020-04-18T11:11:19Z</dcterms:created>
  <dcterms:modified xsi:type="dcterms:W3CDTF">2020-04-19T11:08:01Z</dcterms:modified>
</cp:coreProperties>
</file>